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D3_5DEAD16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095" r:id="rId1"/>
    <p:sldMasterId id="2147485191" r:id="rId2"/>
  </p:sldMasterIdLst>
  <p:notesMasterIdLst>
    <p:notesMasterId r:id="rId31"/>
  </p:notesMasterIdLst>
  <p:handoutMasterIdLst>
    <p:handoutMasterId r:id="rId32"/>
  </p:handoutMasterIdLst>
  <p:sldIdLst>
    <p:sldId id="318" r:id="rId3"/>
    <p:sldId id="993" r:id="rId4"/>
    <p:sldId id="994" r:id="rId5"/>
    <p:sldId id="986" r:id="rId6"/>
    <p:sldId id="989" r:id="rId7"/>
    <p:sldId id="990" r:id="rId8"/>
    <p:sldId id="992" r:id="rId9"/>
    <p:sldId id="960" r:id="rId10"/>
    <p:sldId id="961" r:id="rId11"/>
    <p:sldId id="983" r:id="rId12"/>
    <p:sldId id="969" r:id="rId13"/>
    <p:sldId id="962" r:id="rId14"/>
    <p:sldId id="971" r:id="rId15"/>
    <p:sldId id="979" r:id="rId16"/>
    <p:sldId id="987" r:id="rId17"/>
    <p:sldId id="988" r:id="rId18"/>
    <p:sldId id="1005" r:id="rId19"/>
    <p:sldId id="998" r:id="rId20"/>
    <p:sldId id="1004" r:id="rId21"/>
    <p:sldId id="1003" r:id="rId22"/>
    <p:sldId id="997" r:id="rId23"/>
    <p:sldId id="996" r:id="rId24"/>
    <p:sldId id="995" r:id="rId25"/>
    <p:sldId id="999" r:id="rId26"/>
    <p:sldId id="1000" r:id="rId27"/>
    <p:sldId id="1002" r:id="rId28"/>
    <p:sldId id="1001" r:id="rId29"/>
    <p:sldId id="953" r:id="rId30"/>
  </p:sldIdLst>
  <p:sldSz cx="9906000" cy="6858000" type="A4"/>
  <p:notesSz cx="6805613" cy="9939338"/>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364663" algn="l" rtl="0" fontAlgn="base">
      <a:spcBef>
        <a:spcPct val="0"/>
      </a:spcBef>
      <a:spcAft>
        <a:spcPct val="0"/>
      </a:spcAft>
      <a:defRPr kern="1200">
        <a:solidFill>
          <a:schemeClr val="tx1"/>
        </a:solidFill>
        <a:latin typeface="Arial" charset="0"/>
        <a:ea typeface="+mn-ea"/>
        <a:cs typeface="+mn-cs"/>
      </a:defRPr>
    </a:lvl2pPr>
    <a:lvl3pPr marL="729325" algn="l" rtl="0" fontAlgn="base">
      <a:spcBef>
        <a:spcPct val="0"/>
      </a:spcBef>
      <a:spcAft>
        <a:spcPct val="0"/>
      </a:spcAft>
      <a:defRPr kern="1200">
        <a:solidFill>
          <a:schemeClr val="tx1"/>
        </a:solidFill>
        <a:latin typeface="Arial" charset="0"/>
        <a:ea typeface="+mn-ea"/>
        <a:cs typeface="+mn-cs"/>
      </a:defRPr>
    </a:lvl3pPr>
    <a:lvl4pPr marL="1093988" algn="l" rtl="0" fontAlgn="base">
      <a:spcBef>
        <a:spcPct val="0"/>
      </a:spcBef>
      <a:spcAft>
        <a:spcPct val="0"/>
      </a:spcAft>
      <a:defRPr kern="1200">
        <a:solidFill>
          <a:schemeClr val="tx1"/>
        </a:solidFill>
        <a:latin typeface="Arial" charset="0"/>
        <a:ea typeface="+mn-ea"/>
        <a:cs typeface="+mn-cs"/>
      </a:defRPr>
    </a:lvl4pPr>
    <a:lvl5pPr marL="1458651" algn="l" rtl="0" fontAlgn="base">
      <a:spcBef>
        <a:spcPct val="0"/>
      </a:spcBef>
      <a:spcAft>
        <a:spcPct val="0"/>
      </a:spcAft>
      <a:defRPr kern="1200">
        <a:solidFill>
          <a:schemeClr val="tx1"/>
        </a:solidFill>
        <a:latin typeface="Arial" charset="0"/>
        <a:ea typeface="+mn-ea"/>
        <a:cs typeface="+mn-cs"/>
      </a:defRPr>
    </a:lvl5pPr>
    <a:lvl6pPr marL="1823313" algn="l" defTabSz="729325" rtl="0" eaLnBrk="1" latinLnBrk="0" hangingPunct="1">
      <a:defRPr kern="1200">
        <a:solidFill>
          <a:schemeClr val="tx1"/>
        </a:solidFill>
        <a:latin typeface="Arial" charset="0"/>
        <a:ea typeface="+mn-ea"/>
        <a:cs typeface="+mn-cs"/>
      </a:defRPr>
    </a:lvl6pPr>
    <a:lvl7pPr marL="2187976" algn="l" defTabSz="729325" rtl="0" eaLnBrk="1" latinLnBrk="0" hangingPunct="1">
      <a:defRPr kern="1200">
        <a:solidFill>
          <a:schemeClr val="tx1"/>
        </a:solidFill>
        <a:latin typeface="Arial" charset="0"/>
        <a:ea typeface="+mn-ea"/>
        <a:cs typeface="+mn-cs"/>
      </a:defRPr>
    </a:lvl7pPr>
    <a:lvl8pPr marL="2552639" algn="l" defTabSz="729325" rtl="0" eaLnBrk="1" latinLnBrk="0" hangingPunct="1">
      <a:defRPr kern="1200">
        <a:solidFill>
          <a:schemeClr val="tx1"/>
        </a:solidFill>
        <a:latin typeface="Arial" charset="0"/>
        <a:ea typeface="+mn-ea"/>
        <a:cs typeface="+mn-cs"/>
      </a:defRPr>
    </a:lvl8pPr>
    <a:lvl9pPr marL="2917301" algn="l" defTabSz="729325"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445F1C-681B-7D85-CE31-B44314E13613}" name="Daniel Nelson" initials="DN" userId="S::Daniel.Nelson@centennialcoal.com.au::8760ab28-a897-4d45-ab3f-41f3ad256f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3300"/>
    <a:srgbClr val="482F92"/>
    <a:srgbClr val="AEB3B8"/>
    <a:srgbClr val="472F91"/>
    <a:srgbClr val="AFB4BA"/>
    <a:srgbClr val="006600"/>
    <a:srgbClr val="93CDDD"/>
    <a:srgbClr val="F623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88132" autoAdjust="0"/>
  </p:normalViewPr>
  <p:slideViewPr>
    <p:cSldViewPr>
      <p:cViewPr varScale="1">
        <p:scale>
          <a:sx n="100" d="100"/>
          <a:sy n="100" d="100"/>
        </p:scale>
        <p:origin x="1410" y="90"/>
      </p:cViewPr>
      <p:guideLst>
        <p:guide orient="horz" pos="2160"/>
        <p:guide pos="3120"/>
      </p:guideLst>
    </p:cSldViewPr>
  </p:slideViewPr>
  <p:outlineViewPr>
    <p:cViewPr>
      <p:scale>
        <a:sx n="33" d="100"/>
        <a:sy n="33" d="100"/>
      </p:scale>
      <p:origin x="0" y="7350"/>
    </p:cViewPr>
  </p:outlineViewPr>
  <p:notesTextViewPr>
    <p:cViewPr>
      <p:scale>
        <a:sx n="100" d="100"/>
        <a:sy n="100" d="100"/>
      </p:scale>
      <p:origin x="0" y="0"/>
    </p:cViewPr>
  </p:notesTextViewPr>
  <p:notesViewPr>
    <p:cSldViewPr>
      <p:cViewPr varScale="1">
        <p:scale>
          <a:sx n="49" d="100"/>
          <a:sy n="49" d="100"/>
        </p:scale>
        <p:origin x="-2952" y="-102"/>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omments/modernComment_3D3_5DEAD160.xml><?xml version="1.0" encoding="utf-8"?>
<p188:cmLst xmlns:a="http://schemas.openxmlformats.org/drawingml/2006/main" xmlns:r="http://schemas.openxmlformats.org/officeDocument/2006/relationships" xmlns:p188="http://schemas.microsoft.com/office/powerpoint/2018/8/main">
  <p188:cm id="{49A9CBB4-B8BB-48E2-930A-1347879552AA}" authorId="{A2445F1C-681B-7D85-CE31-B44314E13613}" status="resolved" created="2023-01-31T23:31:58.472" complete="100000">
    <ac:txMkLst xmlns:ac="http://schemas.microsoft.com/office/drawing/2013/main/command">
      <pc:docMk xmlns:pc="http://schemas.microsoft.com/office/powerpoint/2013/main/command"/>
      <pc:sldMk xmlns:pc="http://schemas.microsoft.com/office/powerpoint/2013/main/command" cId="1575670112" sldId="979"/>
      <ac:spMk id="3" creationId="{79019A61-8157-4179-BCDC-13DD92E2D103}"/>
      <ac:txMk cp="33">
        <ac:context len="222" hash="1168412816"/>
      </ac:txMk>
    </ac:txMkLst>
    <p188:pos x="8356029" y="1045815"/>
    <p188:txBody>
      <a:bodyPr/>
      <a:lstStyle/>
      <a:p>
        <a:r>
          <a:rPr lang="en-AU"/>
          <a:t>Confirm that this is a correct statement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3" y="4"/>
            <a:ext cx="2949841" cy="497047"/>
          </a:xfrm>
          <a:prstGeom prst="rect">
            <a:avLst/>
          </a:prstGeom>
          <a:noFill/>
          <a:ln>
            <a:noFill/>
          </a:ln>
          <a:effectLst/>
        </p:spPr>
        <p:txBody>
          <a:bodyPr vert="horz" wrap="square" lIns="91842" tIns="45921" rIns="91842" bIns="45921" numCol="1" anchor="t" anchorCtr="0" compatLnSpc="1">
            <a:prstTxWarp prst="textNoShape">
              <a:avLst/>
            </a:prstTxWarp>
          </a:bodyPr>
          <a:lstStyle>
            <a:lvl1pPr eaLnBrk="0" hangingPunct="0">
              <a:defRPr sz="1200">
                <a:latin typeface="Arial" charset="0"/>
              </a:defRPr>
            </a:lvl1pPr>
          </a:lstStyle>
          <a:p>
            <a:pPr>
              <a:defRPr/>
            </a:pPr>
            <a:endParaRPr lang="en-AU" dirty="0"/>
          </a:p>
        </p:txBody>
      </p:sp>
      <p:sp>
        <p:nvSpPr>
          <p:cNvPr id="22531" name="Rectangle 3"/>
          <p:cNvSpPr>
            <a:spLocks noGrp="1" noChangeArrowheads="1"/>
          </p:cNvSpPr>
          <p:nvPr>
            <p:ph type="dt" sz="quarter" idx="1"/>
          </p:nvPr>
        </p:nvSpPr>
        <p:spPr bwMode="auto">
          <a:xfrm>
            <a:off x="3854183" y="4"/>
            <a:ext cx="2949841" cy="497047"/>
          </a:xfrm>
          <a:prstGeom prst="rect">
            <a:avLst/>
          </a:prstGeom>
          <a:noFill/>
          <a:ln>
            <a:noFill/>
          </a:ln>
          <a:effectLst/>
        </p:spPr>
        <p:txBody>
          <a:bodyPr vert="horz" wrap="square" lIns="91842" tIns="45921" rIns="91842" bIns="45921" numCol="1" anchor="t" anchorCtr="0" compatLnSpc="1">
            <a:prstTxWarp prst="textNoShape">
              <a:avLst/>
            </a:prstTxWarp>
          </a:bodyPr>
          <a:lstStyle>
            <a:lvl1pPr algn="r" eaLnBrk="0" hangingPunct="0">
              <a:defRPr sz="1200">
                <a:latin typeface="Arial" charset="0"/>
              </a:defRPr>
            </a:lvl1pPr>
          </a:lstStyle>
          <a:p>
            <a:pPr>
              <a:defRPr/>
            </a:pPr>
            <a:fld id="{D3D1A8CB-A293-49F6-8876-F78892C6E6F6}" type="datetimeFigureOut">
              <a:rPr lang="en-US"/>
              <a:pPr>
                <a:defRPr/>
              </a:pPr>
              <a:t>3/15/2023</a:t>
            </a:fld>
            <a:endParaRPr lang="en-AU" dirty="0"/>
          </a:p>
        </p:txBody>
      </p:sp>
      <p:sp>
        <p:nvSpPr>
          <p:cNvPr id="22532" name="Rectangle 4"/>
          <p:cNvSpPr>
            <a:spLocks noGrp="1" noChangeArrowheads="1"/>
          </p:cNvSpPr>
          <p:nvPr>
            <p:ph type="ftr" sz="quarter" idx="2"/>
          </p:nvPr>
        </p:nvSpPr>
        <p:spPr bwMode="auto">
          <a:xfrm>
            <a:off x="3" y="9440693"/>
            <a:ext cx="2949841" cy="497046"/>
          </a:xfrm>
          <a:prstGeom prst="rect">
            <a:avLst/>
          </a:prstGeom>
          <a:noFill/>
          <a:ln>
            <a:noFill/>
          </a:ln>
          <a:effectLst/>
        </p:spPr>
        <p:txBody>
          <a:bodyPr vert="horz" wrap="square" lIns="91842" tIns="45921" rIns="91842" bIns="45921" numCol="1" anchor="b" anchorCtr="0" compatLnSpc="1">
            <a:prstTxWarp prst="textNoShape">
              <a:avLst/>
            </a:prstTxWarp>
          </a:bodyPr>
          <a:lstStyle>
            <a:lvl1pPr eaLnBrk="0" hangingPunct="0">
              <a:defRPr sz="1200">
                <a:latin typeface="Arial" charset="0"/>
              </a:defRPr>
            </a:lvl1pPr>
          </a:lstStyle>
          <a:p>
            <a:pPr>
              <a:defRPr/>
            </a:pPr>
            <a:endParaRPr lang="en-AU" dirty="0"/>
          </a:p>
        </p:txBody>
      </p:sp>
      <p:sp>
        <p:nvSpPr>
          <p:cNvPr id="22533" name="Rectangle 5"/>
          <p:cNvSpPr>
            <a:spLocks noGrp="1" noChangeArrowheads="1"/>
          </p:cNvSpPr>
          <p:nvPr>
            <p:ph type="sldNum" sz="quarter" idx="3"/>
          </p:nvPr>
        </p:nvSpPr>
        <p:spPr bwMode="auto">
          <a:xfrm>
            <a:off x="3854183" y="9440693"/>
            <a:ext cx="2949841" cy="497046"/>
          </a:xfrm>
          <a:prstGeom prst="rect">
            <a:avLst/>
          </a:prstGeom>
          <a:noFill/>
          <a:ln>
            <a:noFill/>
          </a:ln>
          <a:effectLst/>
        </p:spPr>
        <p:txBody>
          <a:bodyPr vert="horz" wrap="square" lIns="91842" tIns="45921" rIns="91842" bIns="45921" numCol="1" anchor="b" anchorCtr="0" compatLnSpc="1">
            <a:prstTxWarp prst="textNoShape">
              <a:avLst/>
            </a:prstTxWarp>
          </a:bodyPr>
          <a:lstStyle>
            <a:lvl1pPr algn="r" eaLnBrk="0" hangingPunct="0">
              <a:defRPr sz="1200">
                <a:latin typeface="Arial" charset="0"/>
              </a:defRPr>
            </a:lvl1pPr>
          </a:lstStyle>
          <a:p>
            <a:pPr>
              <a:defRPr/>
            </a:pPr>
            <a:fld id="{16FF6561-A828-4D24-8EF7-4ACD85ADFEEB}" type="slidenum">
              <a:rPr lang="en-AU"/>
              <a:pPr>
                <a:defRPr/>
              </a:pPr>
              <a:t>‹#›</a:t>
            </a:fld>
            <a:endParaRPr lang="en-AU" dirty="0"/>
          </a:p>
        </p:txBody>
      </p:sp>
    </p:spTree>
    <p:extLst>
      <p:ext uri="{BB962C8B-B14F-4D97-AF65-F5344CB8AC3E}">
        <p14:creationId xmlns:p14="http://schemas.microsoft.com/office/powerpoint/2010/main" val="94950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3" y="4"/>
            <a:ext cx="2949841" cy="497047"/>
          </a:xfrm>
          <a:prstGeom prst="rect">
            <a:avLst/>
          </a:prstGeom>
          <a:noFill/>
          <a:ln>
            <a:noFill/>
          </a:ln>
          <a:effectLst/>
        </p:spPr>
        <p:txBody>
          <a:bodyPr vert="horz" wrap="square" lIns="91842" tIns="45921" rIns="91842" bIns="45921" numCol="1" anchor="t" anchorCtr="0" compatLnSpc="1">
            <a:prstTxWarp prst="textNoShape">
              <a:avLst/>
            </a:prstTxWarp>
          </a:bodyPr>
          <a:lstStyle>
            <a:lvl1pPr>
              <a:defRPr sz="1200">
                <a:latin typeface="Arial" charset="0"/>
              </a:defRPr>
            </a:lvl1pPr>
          </a:lstStyle>
          <a:p>
            <a:pPr>
              <a:defRPr/>
            </a:pPr>
            <a:endParaRPr lang="en-AU" dirty="0"/>
          </a:p>
        </p:txBody>
      </p:sp>
      <p:sp>
        <p:nvSpPr>
          <p:cNvPr id="8195" name="Rectangle 3"/>
          <p:cNvSpPr>
            <a:spLocks noGrp="1" noChangeArrowheads="1"/>
          </p:cNvSpPr>
          <p:nvPr>
            <p:ph type="dt" idx="1"/>
          </p:nvPr>
        </p:nvSpPr>
        <p:spPr bwMode="auto">
          <a:xfrm>
            <a:off x="3854183" y="4"/>
            <a:ext cx="2949841" cy="497047"/>
          </a:xfrm>
          <a:prstGeom prst="rect">
            <a:avLst/>
          </a:prstGeom>
          <a:noFill/>
          <a:ln>
            <a:noFill/>
          </a:ln>
          <a:effectLst/>
        </p:spPr>
        <p:txBody>
          <a:bodyPr vert="horz" wrap="square" lIns="91842" tIns="45921" rIns="91842" bIns="45921" numCol="1" anchor="t" anchorCtr="0" compatLnSpc="1">
            <a:prstTxWarp prst="textNoShape">
              <a:avLst/>
            </a:prstTxWarp>
          </a:bodyPr>
          <a:lstStyle>
            <a:lvl1pPr algn="r">
              <a:defRPr sz="1200">
                <a:latin typeface="Arial" charset="0"/>
              </a:defRPr>
            </a:lvl1pPr>
          </a:lstStyle>
          <a:p>
            <a:pPr>
              <a:defRPr/>
            </a:pPr>
            <a:fld id="{CB3A55E2-2AC4-4A4E-A5C7-C2C6E779EBB5}" type="datetimeFigureOut">
              <a:rPr lang="en-AU"/>
              <a:pPr>
                <a:defRPr/>
              </a:pPr>
              <a:t>15/03/2023</a:t>
            </a:fld>
            <a:endParaRPr lang="en-AU" dirty="0"/>
          </a:p>
        </p:txBody>
      </p:sp>
      <p:sp>
        <p:nvSpPr>
          <p:cNvPr id="27652" name="Rectangle 4"/>
          <p:cNvSpPr>
            <a:spLocks noGrp="1" noRot="1" noChangeAspect="1" noChangeArrowheads="1" noTextEdit="1"/>
          </p:cNvSpPr>
          <p:nvPr>
            <p:ph type="sldImg" idx="2"/>
          </p:nvPr>
        </p:nvSpPr>
        <p:spPr bwMode="auto">
          <a:xfrm>
            <a:off x="709613" y="744538"/>
            <a:ext cx="5386387" cy="372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0247" y="4721146"/>
            <a:ext cx="5445126" cy="4473422"/>
          </a:xfrm>
          <a:prstGeom prst="rect">
            <a:avLst/>
          </a:prstGeom>
          <a:noFill/>
          <a:ln>
            <a:noFill/>
          </a:ln>
          <a:effectLst/>
        </p:spPr>
        <p:txBody>
          <a:bodyPr vert="horz" wrap="square" lIns="91842" tIns="45921" rIns="91842" bIns="45921"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8198" name="Rectangle 6"/>
          <p:cNvSpPr>
            <a:spLocks noGrp="1" noChangeArrowheads="1"/>
          </p:cNvSpPr>
          <p:nvPr>
            <p:ph type="ftr" sz="quarter" idx="4"/>
          </p:nvPr>
        </p:nvSpPr>
        <p:spPr bwMode="auto">
          <a:xfrm>
            <a:off x="3" y="9440693"/>
            <a:ext cx="2949841" cy="497046"/>
          </a:xfrm>
          <a:prstGeom prst="rect">
            <a:avLst/>
          </a:prstGeom>
          <a:noFill/>
          <a:ln>
            <a:noFill/>
          </a:ln>
          <a:effectLst/>
        </p:spPr>
        <p:txBody>
          <a:bodyPr vert="horz" wrap="square" lIns="91842" tIns="45921" rIns="91842" bIns="45921" numCol="1" anchor="b" anchorCtr="0" compatLnSpc="1">
            <a:prstTxWarp prst="textNoShape">
              <a:avLst/>
            </a:prstTxWarp>
          </a:bodyPr>
          <a:lstStyle>
            <a:lvl1pPr>
              <a:defRPr sz="1200">
                <a:latin typeface="Arial" charset="0"/>
              </a:defRPr>
            </a:lvl1pPr>
          </a:lstStyle>
          <a:p>
            <a:pPr>
              <a:defRPr/>
            </a:pPr>
            <a:endParaRPr lang="en-AU" dirty="0"/>
          </a:p>
        </p:txBody>
      </p:sp>
      <p:sp>
        <p:nvSpPr>
          <p:cNvPr id="8199" name="Rectangle 7"/>
          <p:cNvSpPr>
            <a:spLocks noGrp="1" noChangeArrowheads="1"/>
          </p:cNvSpPr>
          <p:nvPr>
            <p:ph type="sldNum" sz="quarter" idx="5"/>
          </p:nvPr>
        </p:nvSpPr>
        <p:spPr bwMode="auto">
          <a:xfrm>
            <a:off x="3854183" y="9440693"/>
            <a:ext cx="2949841" cy="497046"/>
          </a:xfrm>
          <a:prstGeom prst="rect">
            <a:avLst/>
          </a:prstGeom>
          <a:noFill/>
          <a:ln>
            <a:noFill/>
          </a:ln>
          <a:effectLst/>
        </p:spPr>
        <p:txBody>
          <a:bodyPr vert="horz" wrap="square" lIns="91842" tIns="45921" rIns="91842" bIns="45921" numCol="1" anchor="b" anchorCtr="0" compatLnSpc="1">
            <a:prstTxWarp prst="textNoShape">
              <a:avLst/>
            </a:prstTxWarp>
          </a:bodyPr>
          <a:lstStyle>
            <a:lvl1pPr algn="r">
              <a:defRPr sz="1200">
                <a:latin typeface="Arial" charset="0"/>
              </a:defRPr>
            </a:lvl1pPr>
          </a:lstStyle>
          <a:p>
            <a:pPr>
              <a:defRPr/>
            </a:pPr>
            <a:fld id="{80A63C77-535B-409F-A8EB-952DE906DA21}" type="slidenum">
              <a:rPr lang="en-AU"/>
              <a:pPr>
                <a:defRPr/>
              </a:pPr>
              <a:t>‹#›</a:t>
            </a:fld>
            <a:endParaRPr lang="en-AU" dirty="0"/>
          </a:p>
        </p:txBody>
      </p:sp>
    </p:spTree>
    <p:extLst>
      <p:ext uri="{BB962C8B-B14F-4D97-AF65-F5344CB8AC3E}">
        <p14:creationId xmlns:p14="http://schemas.microsoft.com/office/powerpoint/2010/main" val="18175660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364663" algn="l" rtl="0" eaLnBrk="0" fontAlgn="base" hangingPunct="0">
      <a:spcBef>
        <a:spcPct val="30000"/>
      </a:spcBef>
      <a:spcAft>
        <a:spcPct val="0"/>
      </a:spcAft>
      <a:defRPr sz="1000" kern="1200">
        <a:solidFill>
          <a:schemeClr val="tx1"/>
        </a:solidFill>
        <a:latin typeface="Arial" charset="0"/>
        <a:ea typeface="+mn-ea"/>
        <a:cs typeface="+mn-cs"/>
      </a:defRPr>
    </a:lvl2pPr>
    <a:lvl3pPr marL="729325" algn="l" rtl="0" eaLnBrk="0" fontAlgn="base" hangingPunct="0">
      <a:spcBef>
        <a:spcPct val="30000"/>
      </a:spcBef>
      <a:spcAft>
        <a:spcPct val="0"/>
      </a:spcAft>
      <a:defRPr sz="1000" kern="1200">
        <a:solidFill>
          <a:schemeClr val="tx1"/>
        </a:solidFill>
        <a:latin typeface="Arial" charset="0"/>
        <a:ea typeface="+mn-ea"/>
        <a:cs typeface="+mn-cs"/>
      </a:defRPr>
    </a:lvl3pPr>
    <a:lvl4pPr marL="1093988" algn="l" rtl="0" eaLnBrk="0" fontAlgn="base" hangingPunct="0">
      <a:spcBef>
        <a:spcPct val="30000"/>
      </a:spcBef>
      <a:spcAft>
        <a:spcPct val="0"/>
      </a:spcAft>
      <a:defRPr sz="1000" kern="1200">
        <a:solidFill>
          <a:schemeClr val="tx1"/>
        </a:solidFill>
        <a:latin typeface="Arial" charset="0"/>
        <a:ea typeface="+mn-ea"/>
        <a:cs typeface="+mn-cs"/>
      </a:defRPr>
    </a:lvl4pPr>
    <a:lvl5pPr marL="1458651" algn="l" rtl="0" eaLnBrk="0" fontAlgn="base" hangingPunct="0">
      <a:spcBef>
        <a:spcPct val="30000"/>
      </a:spcBef>
      <a:spcAft>
        <a:spcPct val="0"/>
      </a:spcAft>
      <a:defRPr sz="1000" kern="1200">
        <a:solidFill>
          <a:schemeClr val="tx1"/>
        </a:solidFill>
        <a:latin typeface="Arial" charset="0"/>
        <a:ea typeface="+mn-ea"/>
        <a:cs typeface="+mn-cs"/>
      </a:defRPr>
    </a:lvl5pPr>
    <a:lvl6pPr marL="1823313" algn="l" defTabSz="729325" rtl="0" eaLnBrk="1" latinLnBrk="0" hangingPunct="1">
      <a:defRPr sz="1000" kern="1200">
        <a:solidFill>
          <a:schemeClr val="tx1"/>
        </a:solidFill>
        <a:latin typeface="+mn-lt"/>
        <a:ea typeface="+mn-ea"/>
        <a:cs typeface="+mn-cs"/>
      </a:defRPr>
    </a:lvl6pPr>
    <a:lvl7pPr marL="2187976" algn="l" defTabSz="729325" rtl="0" eaLnBrk="1" latinLnBrk="0" hangingPunct="1">
      <a:defRPr sz="1000" kern="1200">
        <a:solidFill>
          <a:schemeClr val="tx1"/>
        </a:solidFill>
        <a:latin typeface="+mn-lt"/>
        <a:ea typeface="+mn-ea"/>
        <a:cs typeface="+mn-cs"/>
      </a:defRPr>
    </a:lvl7pPr>
    <a:lvl8pPr marL="2552639" algn="l" defTabSz="729325" rtl="0" eaLnBrk="1" latinLnBrk="0" hangingPunct="1">
      <a:defRPr sz="1000" kern="1200">
        <a:solidFill>
          <a:schemeClr val="tx1"/>
        </a:solidFill>
        <a:latin typeface="+mn-lt"/>
        <a:ea typeface="+mn-ea"/>
        <a:cs typeface="+mn-cs"/>
      </a:defRPr>
    </a:lvl8pPr>
    <a:lvl9pPr marL="2917301" algn="l" defTabSz="729325"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709613" y="744538"/>
            <a:ext cx="5386387" cy="3729037"/>
          </a:xfrm>
          <a:ln/>
        </p:spPr>
      </p:sp>
      <p:sp>
        <p:nvSpPr>
          <p:cNvPr id="286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86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6219" indent="-287007" eaLnBrk="0" hangingPunct="0">
              <a:spcBef>
                <a:spcPct val="30000"/>
              </a:spcBef>
              <a:defRPr sz="1200">
                <a:solidFill>
                  <a:schemeClr val="tx1"/>
                </a:solidFill>
                <a:latin typeface="Arial" charset="0"/>
              </a:defRPr>
            </a:lvl2pPr>
            <a:lvl3pPr marL="1148029" indent="-229606" eaLnBrk="0" hangingPunct="0">
              <a:spcBef>
                <a:spcPct val="30000"/>
              </a:spcBef>
              <a:defRPr sz="1200">
                <a:solidFill>
                  <a:schemeClr val="tx1"/>
                </a:solidFill>
                <a:latin typeface="Arial" charset="0"/>
              </a:defRPr>
            </a:lvl3pPr>
            <a:lvl4pPr marL="1607241" indent="-229606" eaLnBrk="0" hangingPunct="0">
              <a:spcBef>
                <a:spcPct val="30000"/>
              </a:spcBef>
              <a:defRPr sz="1200">
                <a:solidFill>
                  <a:schemeClr val="tx1"/>
                </a:solidFill>
                <a:latin typeface="Arial" charset="0"/>
              </a:defRPr>
            </a:lvl4pPr>
            <a:lvl5pPr marL="2066453" indent="-229606" eaLnBrk="0" hangingPunct="0">
              <a:spcBef>
                <a:spcPct val="30000"/>
              </a:spcBef>
              <a:defRPr sz="1200">
                <a:solidFill>
                  <a:schemeClr val="tx1"/>
                </a:solidFill>
                <a:latin typeface="Arial" charset="0"/>
              </a:defRPr>
            </a:lvl5pPr>
            <a:lvl6pPr marL="2525664" indent="-229606" eaLnBrk="0" fontAlgn="base" hangingPunct="0">
              <a:spcBef>
                <a:spcPct val="30000"/>
              </a:spcBef>
              <a:spcAft>
                <a:spcPct val="0"/>
              </a:spcAft>
              <a:defRPr sz="1200">
                <a:solidFill>
                  <a:schemeClr val="tx1"/>
                </a:solidFill>
                <a:latin typeface="Arial" charset="0"/>
              </a:defRPr>
            </a:lvl6pPr>
            <a:lvl7pPr marL="2984876" indent="-229606" eaLnBrk="0" fontAlgn="base" hangingPunct="0">
              <a:spcBef>
                <a:spcPct val="30000"/>
              </a:spcBef>
              <a:spcAft>
                <a:spcPct val="0"/>
              </a:spcAft>
              <a:defRPr sz="1200">
                <a:solidFill>
                  <a:schemeClr val="tx1"/>
                </a:solidFill>
                <a:latin typeface="Arial" charset="0"/>
              </a:defRPr>
            </a:lvl7pPr>
            <a:lvl8pPr marL="3444088" indent="-229606" eaLnBrk="0" fontAlgn="base" hangingPunct="0">
              <a:spcBef>
                <a:spcPct val="30000"/>
              </a:spcBef>
              <a:spcAft>
                <a:spcPct val="0"/>
              </a:spcAft>
              <a:defRPr sz="1200">
                <a:solidFill>
                  <a:schemeClr val="tx1"/>
                </a:solidFill>
                <a:latin typeface="Arial" charset="0"/>
              </a:defRPr>
            </a:lvl8pPr>
            <a:lvl9pPr marL="3903299" indent="-22960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D444D91-B3C8-496A-8CBD-9BB1C441CC84}" type="slidenum">
              <a:rPr lang="en-AU" altLang="en-US" smtClean="0"/>
              <a:pPr eaLnBrk="1" hangingPunct="1">
                <a:spcBef>
                  <a:spcPct val="0"/>
                </a:spcBef>
              </a:pPr>
              <a:t>1</a:t>
            </a:fld>
            <a:endParaRPr lang="en-AU"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28</a:t>
            </a:fld>
            <a:endParaRPr lang="en-AU" dirty="0"/>
          </a:p>
        </p:txBody>
      </p:sp>
    </p:spTree>
    <p:extLst>
      <p:ext uri="{BB962C8B-B14F-4D97-AF65-F5344CB8AC3E}">
        <p14:creationId xmlns:p14="http://schemas.microsoft.com/office/powerpoint/2010/main" val="141448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04" indent="-172204">
              <a:buFontTx/>
              <a:buChar char="-"/>
            </a:pPr>
            <a:r>
              <a:rPr lang="en-AU" dirty="0"/>
              <a:t>SHS and brattice</a:t>
            </a:r>
          </a:p>
          <a:p>
            <a:pPr marL="172204" indent="-172204">
              <a:buFontTx/>
              <a:buChar char="-"/>
            </a:pPr>
            <a:r>
              <a:rPr lang="en-AU" dirty="0"/>
              <a:t>Possibly creating a Faradays cage</a:t>
            </a:r>
          </a:p>
          <a:p>
            <a:pPr marL="172204" indent="-172204">
              <a:buFontTx/>
              <a:buChar char="-"/>
            </a:pPr>
            <a:endParaRPr lang="en-AU" dirty="0"/>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8</a:t>
            </a:fld>
            <a:endParaRPr lang="en-AU" dirty="0"/>
          </a:p>
        </p:txBody>
      </p:sp>
    </p:spTree>
    <p:extLst>
      <p:ext uri="{BB962C8B-B14F-4D97-AF65-F5344CB8AC3E}">
        <p14:creationId xmlns:p14="http://schemas.microsoft.com/office/powerpoint/2010/main" val="16774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04" indent="-172204">
              <a:buFontTx/>
              <a:buChar char="-"/>
            </a:pPr>
            <a:r>
              <a:rPr lang="en-AU" dirty="0"/>
              <a:t>Too high; Generators would intermittently pulse and create a much larger trip zone. </a:t>
            </a:r>
          </a:p>
          <a:p>
            <a:pPr marL="172204" indent="-172204">
              <a:buFontTx/>
              <a:buChar char="-"/>
            </a:pPr>
            <a:r>
              <a:rPr lang="en-AU" dirty="0"/>
              <a:t>Too low; Generators would have inconsistent stopping distances when slewing boom. “Tricked” the generators.</a:t>
            </a:r>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9</a:t>
            </a:fld>
            <a:endParaRPr lang="en-AU" dirty="0"/>
          </a:p>
        </p:txBody>
      </p:sp>
    </p:spTree>
    <p:extLst>
      <p:ext uri="{BB962C8B-B14F-4D97-AF65-F5344CB8AC3E}">
        <p14:creationId xmlns:p14="http://schemas.microsoft.com/office/powerpoint/2010/main" val="183431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04" indent="-172204">
              <a:buFontTx/>
              <a:buChar char="-"/>
            </a:pPr>
            <a:r>
              <a:rPr lang="en-AU" dirty="0"/>
              <a:t>Too high; Generators would intermittently pulse and create a much larger trip zone. </a:t>
            </a:r>
          </a:p>
          <a:p>
            <a:pPr marL="172204" indent="-172204">
              <a:buFontTx/>
              <a:buChar char="-"/>
            </a:pPr>
            <a:r>
              <a:rPr lang="en-AU" dirty="0"/>
              <a:t>Too low; Generators would have inconsistent stopping distances when slewing boom. “Tricked” the generators.</a:t>
            </a:r>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10</a:t>
            </a:fld>
            <a:endParaRPr lang="en-AU" dirty="0"/>
          </a:p>
        </p:txBody>
      </p:sp>
    </p:spTree>
    <p:extLst>
      <p:ext uri="{BB962C8B-B14F-4D97-AF65-F5344CB8AC3E}">
        <p14:creationId xmlns:p14="http://schemas.microsoft.com/office/powerpoint/2010/main" val="1465880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AU" sz="1100" dirty="0">
                <a:latin typeface="Calibri" panose="020F0502020204030204" pitchFamily="34" charset="0"/>
                <a:ea typeface="Calibri" panose="020F0502020204030204" pitchFamily="34" charset="0"/>
                <a:cs typeface="Times New Roman" panose="02020603050405020304" pitchFamily="18" charset="0"/>
              </a:rPr>
              <a:t>Found LHS silent zone too small. </a:t>
            </a:r>
          </a:p>
          <a:p>
            <a:pPr marL="172204" indent="-172204">
              <a:lnSpc>
                <a:spcPct val="107000"/>
              </a:lnSpc>
              <a:buFontTx/>
              <a:buChar char="-"/>
            </a:pPr>
            <a:r>
              <a:rPr lang="en-AU" sz="1100" dirty="0">
                <a:latin typeface="Calibri" panose="020F0502020204030204" pitchFamily="34" charset="0"/>
                <a:ea typeface="Calibri" panose="020F0502020204030204" pitchFamily="34" charset="0"/>
                <a:cs typeface="Times New Roman" panose="02020603050405020304" pitchFamily="18" charset="0"/>
              </a:rPr>
              <a:t>Suspected issues with silent zone boards. </a:t>
            </a:r>
          </a:p>
          <a:p>
            <a:pPr marL="172204" indent="-172204">
              <a:lnSpc>
                <a:spcPct val="107000"/>
              </a:lnSpc>
              <a:buFontTx/>
              <a:buChar char="-"/>
            </a:pPr>
            <a:r>
              <a:rPr lang="en-AU" sz="1100" dirty="0">
                <a:latin typeface="Calibri" panose="020F0502020204030204" pitchFamily="34" charset="0"/>
                <a:ea typeface="Calibri" panose="020F0502020204030204" pitchFamily="34" charset="0"/>
                <a:cs typeface="Times New Roman" panose="02020603050405020304" pitchFamily="18" charset="0"/>
              </a:rPr>
              <a:t>Ran silent zone on RHS board only. Same result.</a:t>
            </a:r>
          </a:p>
          <a:p>
            <a:pPr marL="172204" indent="-172204">
              <a:lnSpc>
                <a:spcPct val="107000"/>
              </a:lnSpc>
              <a:buFontTx/>
              <a:buChar char="-"/>
            </a:pPr>
            <a:r>
              <a:rPr lang="en-AU" sz="1100" dirty="0">
                <a:latin typeface="Calibri" panose="020F0502020204030204" pitchFamily="34" charset="0"/>
                <a:ea typeface="Calibri" panose="020F0502020204030204" pitchFamily="34" charset="0"/>
                <a:cs typeface="Times New Roman" panose="02020603050405020304" pitchFamily="18" charset="0"/>
              </a:rPr>
              <a:t>Ran silent zone on LHS board only. Same result. </a:t>
            </a:r>
          </a:p>
          <a:p>
            <a:pPr marL="538472" lvl="1" indent="-172204">
              <a:lnSpc>
                <a:spcPct val="107000"/>
              </a:lnSpc>
              <a:buFontTx/>
              <a:buChar char="-"/>
            </a:pPr>
            <a:r>
              <a:rPr lang="en-AU" sz="1100" dirty="0">
                <a:latin typeface="Calibri" panose="020F0502020204030204" pitchFamily="34" charset="0"/>
                <a:ea typeface="Calibri" panose="020F0502020204030204" pitchFamily="34" charset="0"/>
                <a:cs typeface="Times New Roman" panose="02020603050405020304" pitchFamily="18" charset="0"/>
              </a:rPr>
              <a:t>Modified silent zone cable. Extended cable out so that it ran along handle further before sneaking in underneath covers. </a:t>
            </a:r>
          </a:p>
          <a:p>
            <a:pPr marL="172204" indent="-172204">
              <a:buFontTx/>
              <a:buChar char="-"/>
            </a:pPr>
            <a:endParaRPr lang="en-AU" dirty="0"/>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11</a:t>
            </a:fld>
            <a:endParaRPr lang="en-AU" dirty="0"/>
          </a:p>
        </p:txBody>
      </p:sp>
    </p:spTree>
    <p:extLst>
      <p:ext uri="{BB962C8B-B14F-4D97-AF65-F5344CB8AC3E}">
        <p14:creationId xmlns:p14="http://schemas.microsoft.com/office/powerpoint/2010/main" val="316861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Demonstrate abnormal mapped zone i.e.; dotted yellow lines</a:t>
            </a:r>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12</a:t>
            </a:fld>
            <a:endParaRPr lang="en-AU" dirty="0"/>
          </a:p>
        </p:txBody>
      </p:sp>
    </p:spTree>
    <p:extLst>
      <p:ext uri="{BB962C8B-B14F-4D97-AF65-F5344CB8AC3E}">
        <p14:creationId xmlns:p14="http://schemas.microsoft.com/office/powerpoint/2010/main" val="409469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04" indent="-172204">
              <a:buFontTx/>
              <a:buChar char="-"/>
            </a:pPr>
            <a:endParaRPr lang="en-AU" dirty="0"/>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13</a:t>
            </a:fld>
            <a:endParaRPr lang="en-AU" dirty="0"/>
          </a:p>
        </p:txBody>
      </p:sp>
    </p:spTree>
    <p:extLst>
      <p:ext uri="{BB962C8B-B14F-4D97-AF65-F5344CB8AC3E}">
        <p14:creationId xmlns:p14="http://schemas.microsoft.com/office/powerpoint/2010/main" val="429219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04" indent="-172204">
              <a:buFontTx/>
              <a:buChar char="-"/>
            </a:pPr>
            <a:endParaRPr lang="en-AU" dirty="0"/>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14</a:t>
            </a:fld>
            <a:endParaRPr lang="en-AU" dirty="0"/>
          </a:p>
        </p:txBody>
      </p:sp>
    </p:spTree>
    <p:extLst>
      <p:ext uri="{BB962C8B-B14F-4D97-AF65-F5344CB8AC3E}">
        <p14:creationId xmlns:p14="http://schemas.microsoft.com/office/powerpoint/2010/main" val="2368578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80A63C77-535B-409F-A8EB-952DE906DA21}" type="slidenum">
              <a:rPr lang="en-AU" smtClean="0"/>
              <a:pPr>
                <a:defRPr/>
              </a:pPr>
              <a:t>21</a:t>
            </a:fld>
            <a:endParaRPr lang="en-AU" dirty="0"/>
          </a:p>
        </p:txBody>
      </p:sp>
    </p:spTree>
    <p:extLst>
      <p:ext uri="{BB962C8B-B14F-4D97-AF65-F5344CB8AC3E}">
        <p14:creationId xmlns:p14="http://schemas.microsoft.com/office/powerpoint/2010/main" val="2915133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1B152B-AA51-4A53-9D4C-E3E2666D46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6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213" y="234448"/>
            <a:ext cx="2360814" cy="405755"/>
          </a:xfrm>
          <a:prstGeom prst="rect">
            <a:avLst/>
          </a:prstGeom>
        </p:spPr>
      </p:pic>
      <p:sp>
        <p:nvSpPr>
          <p:cNvPr id="5" name="Title 1">
            <a:extLst>
              <a:ext uri="{FF2B5EF4-FFF2-40B4-BE49-F238E27FC236}">
                <a16:creationId xmlns:a16="http://schemas.microsoft.com/office/drawing/2014/main" id="{1468A402-B444-43B5-868A-69E3ACE6D3E1}"/>
              </a:ext>
            </a:extLst>
          </p:cNvPr>
          <p:cNvSpPr>
            <a:spLocks noGrp="1"/>
          </p:cNvSpPr>
          <p:nvPr>
            <p:ph type="ctrTitle"/>
          </p:nvPr>
        </p:nvSpPr>
        <p:spPr>
          <a:xfrm>
            <a:off x="893268" y="2348884"/>
            <a:ext cx="8172225" cy="1742577"/>
          </a:xfrm>
        </p:spPr>
        <p:txBody>
          <a:bodyPr anchor="b">
            <a:normAutofit/>
          </a:bodyPr>
          <a:lstStyle>
            <a:lvl1pPr algn="l">
              <a:defRPr sz="3900" b="1">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ubtitle 2">
            <a:extLst>
              <a:ext uri="{FF2B5EF4-FFF2-40B4-BE49-F238E27FC236}">
                <a16:creationId xmlns:a16="http://schemas.microsoft.com/office/drawing/2014/main" id="{66B3F74F-EEE9-45FB-9EF2-09BE959A3E5A}"/>
              </a:ext>
            </a:extLst>
          </p:cNvPr>
          <p:cNvSpPr>
            <a:spLocks noGrp="1"/>
          </p:cNvSpPr>
          <p:nvPr>
            <p:ph type="subTitle" idx="1"/>
          </p:nvPr>
        </p:nvSpPr>
        <p:spPr>
          <a:xfrm>
            <a:off x="893268" y="4293096"/>
            <a:ext cx="8172225" cy="1055348"/>
          </a:xfrm>
        </p:spPr>
        <p:txBody>
          <a:bodyPr>
            <a:normAutofit/>
          </a:bodyPr>
          <a:lstStyle>
            <a:lvl1pPr marL="0" indent="0" algn="l">
              <a:buNone/>
              <a:defRPr sz="2500">
                <a:solidFill>
                  <a:schemeClr val="bg1"/>
                </a:solidFill>
                <a:latin typeface="Arial" panose="020B0604020202020204" pitchFamily="34" charset="0"/>
                <a:cs typeface="Arial" panose="020B0604020202020204" pitchFamily="34" charset="0"/>
              </a:defRPr>
            </a:lvl1pPr>
            <a:lvl2pPr marL="408462" indent="0" algn="ctr">
              <a:buNone/>
              <a:defRPr sz="1800"/>
            </a:lvl2pPr>
            <a:lvl3pPr marL="816925" indent="0" algn="ctr">
              <a:buNone/>
              <a:defRPr sz="1600"/>
            </a:lvl3pPr>
            <a:lvl4pPr marL="1225387" indent="0" algn="ctr">
              <a:buNone/>
              <a:defRPr sz="1400"/>
            </a:lvl4pPr>
            <a:lvl5pPr marL="1633850" indent="0" algn="ctr">
              <a:buNone/>
              <a:defRPr sz="1400"/>
            </a:lvl5pPr>
            <a:lvl6pPr marL="2042312" indent="0" algn="ctr">
              <a:buNone/>
              <a:defRPr sz="1400"/>
            </a:lvl6pPr>
            <a:lvl7pPr marL="2450775" indent="0" algn="ctr">
              <a:buNone/>
              <a:defRPr sz="1400"/>
            </a:lvl7pPr>
            <a:lvl8pPr marL="2859237" indent="0" algn="ctr">
              <a:buNone/>
              <a:defRPr sz="1400"/>
            </a:lvl8pPr>
            <a:lvl9pPr marL="3267700" indent="0" algn="ctr">
              <a:buNone/>
              <a:defRPr sz="1400"/>
            </a:lvl9pPr>
          </a:lstStyle>
          <a:p>
            <a:r>
              <a:rPr lang="en-US" dirty="0"/>
              <a:t>Click to edit Master subtitle style</a:t>
            </a:r>
          </a:p>
        </p:txBody>
      </p:sp>
      <p:sp>
        <p:nvSpPr>
          <p:cNvPr id="2" name="TextBox 1">
            <a:extLst>
              <a:ext uri="{FF2B5EF4-FFF2-40B4-BE49-F238E27FC236}">
                <a16:creationId xmlns:a16="http://schemas.microsoft.com/office/drawing/2014/main" id="{7BA78D2A-DE2B-4C87-B507-2E589634EB30}"/>
              </a:ext>
            </a:extLst>
          </p:cNvPr>
          <p:cNvSpPr txBox="1"/>
          <p:nvPr userDrawn="1"/>
        </p:nvSpPr>
        <p:spPr>
          <a:xfrm>
            <a:off x="893266" y="6190565"/>
            <a:ext cx="3195638" cy="338554"/>
          </a:xfrm>
          <a:prstGeom prst="rect">
            <a:avLst/>
          </a:prstGeom>
          <a:noFill/>
        </p:spPr>
        <p:txBody>
          <a:bodyPr wrap="square" rtlCol="0">
            <a:spAutoFit/>
          </a:bodyPr>
          <a:lstStyle/>
          <a:p>
            <a:r>
              <a:rPr lang="en-US" sz="1600" dirty="0">
                <a:solidFill>
                  <a:schemeClr val="bg1"/>
                </a:solidFill>
              </a:rPr>
              <a:t>OUR WAY IN ENERGY</a:t>
            </a:r>
            <a:endParaRPr lang="en-AU" sz="1600" dirty="0">
              <a:solidFill>
                <a:schemeClr val="bg1"/>
              </a:solidFill>
            </a:endParaRPr>
          </a:p>
        </p:txBody>
      </p:sp>
    </p:spTree>
    <p:extLst>
      <p:ext uri="{BB962C8B-B14F-4D97-AF65-F5344CB8AC3E}">
        <p14:creationId xmlns:p14="http://schemas.microsoft.com/office/powerpoint/2010/main" val="272445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ABED4-7307-4D1F-8F59-47C9B3549C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6000"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014" y="2913199"/>
            <a:ext cx="4017034" cy="690411"/>
          </a:xfrm>
          <a:prstGeom prst="rect">
            <a:avLst/>
          </a:prstGeom>
        </p:spPr>
      </p:pic>
    </p:spTree>
    <p:extLst>
      <p:ext uri="{BB962C8B-B14F-4D97-AF65-F5344CB8AC3E}">
        <p14:creationId xmlns:p14="http://schemas.microsoft.com/office/powerpoint/2010/main" val="2965630972"/>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OUR WAY IN ENERGY</a:t>
            </a:r>
            <a:endParaRPr lang="en-US" dirty="0"/>
          </a:p>
        </p:txBody>
      </p:sp>
      <p:sp>
        <p:nvSpPr>
          <p:cNvPr id="5" name="Footer Placeholder 4"/>
          <p:cNvSpPr>
            <a:spLocks noGrp="1"/>
          </p:cNvSpPr>
          <p:nvPr>
            <p:ph type="ftr" sz="quarter" idx="11"/>
          </p:nvPr>
        </p:nvSpPr>
        <p:spPr/>
        <p:txBody>
          <a:bodyPr/>
          <a:lstStyle/>
          <a:p>
            <a:r>
              <a:rPr lang="en-AU"/>
              <a:t>Add DocOne File No or Name of Presentation</a:t>
            </a:r>
            <a:endParaRPr lang="en-US" dirty="0"/>
          </a:p>
        </p:txBody>
      </p:sp>
      <p:sp>
        <p:nvSpPr>
          <p:cNvPr id="6" name="Slide Number Placeholder 5"/>
          <p:cNvSpPr>
            <a:spLocks noGrp="1"/>
          </p:cNvSpPr>
          <p:nvPr>
            <p:ph type="sldNum" sz="quarter" idx="12"/>
          </p:nvPr>
        </p:nvSpPr>
        <p:spPr/>
        <p:txBody>
          <a:bodyPr/>
          <a:lstStyle/>
          <a:p>
            <a:fld id="{28C43C37-B2D6-4F2E-85D1-0DBE7A25966C}" type="slidenum">
              <a:rPr lang="en-US" smtClean="0"/>
              <a:t>‹#›</a:t>
            </a:fld>
            <a:endParaRPr lang="en-US"/>
          </a:p>
        </p:txBody>
      </p:sp>
    </p:spTree>
    <p:extLst>
      <p:ext uri="{BB962C8B-B14F-4D97-AF65-F5344CB8AC3E}">
        <p14:creationId xmlns:p14="http://schemas.microsoft.com/office/powerpoint/2010/main" val="412336227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OUR WAY IN ENERGY</a:t>
            </a:r>
            <a:endParaRPr lang="en-US" dirty="0"/>
          </a:p>
        </p:txBody>
      </p:sp>
      <p:sp>
        <p:nvSpPr>
          <p:cNvPr id="5" name="Footer Placeholder 4"/>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p:cNvSpPr>
            <a:spLocks noGrp="1"/>
          </p:cNvSpPr>
          <p:nvPr>
            <p:ph type="sldNum" sz="quarter" idx="12"/>
          </p:nvPr>
        </p:nvSpPr>
        <p:spPr/>
        <p:txBody>
          <a:bodyPr/>
          <a:lstStyle/>
          <a:p>
            <a:fld id="{B84E1A7B-DDAD-4F2D-B32C-61E8FCF135DC}" type="slidenum">
              <a:rPr lang="en-US" smtClean="0"/>
              <a:pPr/>
              <a:t>‹#›</a:t>
            </a:fld>
            <a:endParaRPr lang="en-US"/>
          </a:p>
        </p:txBody>
      </p:sp>
      <p:cxnSp>
        <p:nvCxnSpPr>
          <p:cNvPr id="7" name="Straight Connector 6">
            <a:extLst>
              <a:ext uri="{FF2B5EF4-FFF2-40B4-BE49-F238E27FC236}">
                <a16:creationId xmlns:a16="http://schemas.microsoft.com/office/drawing/2014/main" id="{BC735BB7-ACA4-4E72-9FD4-BD644E7752CD}"/>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4270D9-B021-4DDF-8E71-7765A94A14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Tree>
    <p:extLst>
      <p:ext uri="{BB962C8B-B14F-4D97-AF65-F5344CB8AC3E}">
        <p14:creationId xmlns:p14="http://schemas.microsoft.com/office/powerpoint/2010/main" val="1693941837"/>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OUR WAY IN ENERGY</a:t>
            </a:r>
            <a:endParaRPr lang="en-US" dirty="0"/>
          </a:p>
        </p:txBody>
      </p:sp>
      <p:sp>
        <p:nvSpPr>
          <p:cNvPr id="5" name="Footer Placeholder 4"/>
          <p:cNvSpPr>
            <a:spLocks noGrp="1"/>
          </p:cNvSpPr>
          <p:nvPr>
            <p:ph type="ftr" sz="quarter" idx="11"/>
          </p:nvPr>
        </p:nvSpPr>
        <p:spPr/>
        <p:txBody>
          <a:bodyPr/>
          <a:lstStyle/>
          <a:p>
            <a:r>
              <a:rPr lang="en-AU"/>
              <a:t>Add DocOne File No or Name of Presentation</a:t>
            </a:r>
            <a:endParaRPr lang="en-US" dirty="0"/>
          </a:p>
        </p:txBody>
      </p:sp>
      <p:sp>
        <p:nvSpPr>
          <p:cNvPr id="6" name="Slide Number Placeholder 5"/>
          <p:cNvSpPr>
            <a:spLocks noGrp="1"/>
          </p:cNvSpPr>
          <p:nvPr>
            <p:ph type="sldNum" sz="quarter" idx="12"/>
          </p:nvPr>
        </p:nvSpPr>
        <p:spPr/>
        <p:txBody>
          <a:bodyPr/>
          <a:lstStyle/>
          <a:p>
            <a:fld id="{28C43C37-B2D6-4F2E-85D1-0DBE7A25966C}" type="slidenum">
              <a:rPr lang="en-US" smtClean="0"/>
              <a:t>‹#›</a:t>
            </a:fld>
            <a:endParaRPr lang="en-US"/>
          </a:p>
        </p:txBody>
      </p:sp>
    </p:spTree>
    <p:extLst>
      <p:ext uri="{BB962C8B-B14F-4D97-AF65-F5344CB8AC3E}">
        <p14:creationId xmlns:p14="http://schemas.microsoft.com/office/powerpoint/2010/main" val="981139483"/>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OUR WAY IN ENERGY</a:t>
            </a:r>
            <a:endParaRPr lang="en-US" dirty="0"/>
          </a:p>
        </p:txBody>
      </p:sp>
      <p:sp>
        <p:nvSpPr>
          <p:cNvPr id="6" name="Footer Placeholder 5"/>
          <p:cNvSpPr>
            <a:spLocks noGrp="1"/>
          </p:cNvSpPr>
          <p:nvPr>
            <p:ph type="ftr" sz="quarter" idx="11"/>
          </p:nvPr>
        </p:nvSpPr>
        <p:spPr/>
        <p:txBody>
          <a:bodyPr/>
          <a:lstStyle/>
          <a:p>
            <a:r>
              <a:rPr lang="en-AU"/>
              <a:t>Add DocOne File No or Name of Presentation</a:t>
            </a:r>
            <a:endParaRPr lang="th-TH"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cxnSp>
        <p:nvCxnSpPr>
          <p:cNvPr id="8" name="Straight Connector 7">
            <a:extLst>
              <a:ext uri="{FF2B5EF4-FFF2-40B4-BE49-F238E27FC236}">
                <a16:creationId xmlns:a16="http://schemas.microsoft.com/office/drawing/2014/main" id="{29C1D09A-F348-45E0-8C35-BDB141E7FE1B}"/>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D46110-FD06-4068-B833-11660B862B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
        <p:nvSpPr>
          <p:cNvPr id="10" name="Slide Number Placeholder 5">
            <a:extLst>
              <a:ext uri="{FF2B5EF4-FFF2-40B4-BE49-F238E27FC236}">
                <a16:creationId xmlns:a16="http://schemas.microsoft.com/office/drawing/2014/main" id="{A506297B-30B8-4C60-AC16-587456BB5740}"/>
              </a:ext>
            </a:extLst>
          </p:cNvPr>
          <p:cNvSpPr txBox="1">
            <a:spLocks/>
          </p:cNvSpPr>
          <p:nvPr userDrawn="1"/>
        </p:nvSpPr>
        <p:spPr>
          <a:xfrm>
            <a:off x="7656633" y="6457953"/>
            <a:ext cx="2192912" cy="365125"/>
          </a:xfrm>
          <a:prstGeom prst="rect">
            <a:avLst/>
          </a:prstGeom>
        </p:spPr>
        <p:txBody>
          <a:bodyPr vert="horz" lIns="81692" tIns="40846" rIns="81692" bIns="40846" rtlCol="0" anchor="ctr"/>
          <a:lstStyle>
            <a:defPPr>
              <a:defRPr lang="en-AU"/>
            </a:defPPr>
            <a:lvl1pPr algn="r" rtl="0" fontAlgn="base">
              <a:spcBef>
                <a:spcPct val="0"/>
              </a:spcBef>
              <a:spcAft>
                <a:spcPct val="0"/>
              </a:spcAft>
              <a:defRPr sz="900" kern="1200">
                <a:solidFill>
                  <a:schemeClr val="bg1"/>
                </a:solidFill>
                <a:latin typeface="Arial" panose="020B0604020202020204" pitchFamily="34" charset="0"/>
                <a:ea typeface="+mn-ea"/>
                <a:cs typeface="Arial" panose="020B0604020202020204" pitchFamily="34" charset="0"/>
              </a:defRPr>
            </a:lvl1pPr>
            <a:lvl2pPr marL="364663" algn="l" rtl="0" fontAlgn="base">
              <a:spcBef>
                <a:spcPct val="0"/>
              </a:spcBef>
              <a:spcAft>
                <a:spcPct val="0"/>
              </a:spcAft>
              <a:defRPr kern="1200">
                <a:solidFill>
                  <a:schemeClr val="tx1"/>
                </a:solidFill>
                <a:latin typeface="Arial" charset="0"/>
                <a:ea typeface="+mn-ea"/>
                <a:cs typeface="+mn-cs"/>
              </a:defRPr>
            </a:lvl2pPr>
            <a:lvl3pPr marL="729325" algn="l" rtl="0" fontAlgn="base">
              <a:spcBef>
                <a:spcPct val="0"/>
              </a:spcBef>
              <a:spcAft>
                <a:spcPct val="0"/>
              </a:spcAft>
              <a:defRPr kern="1200">
                <a:solidFill>
                  <a:schemeClr val="tx1"/>
                </a:solidFill>
                <a:latin typeface="Arial" charset="0"/>
                <a:ea typeface="+mn-ea"/>
                <a:cs typeface="+mn-cs"/>
              </a:defRPr>
            </a:lvl3pPr>
            <a:lvl4pPr marL="1093988" algn="l" rtl="0" fontAlgn="base">
              <a:spcBef>
                <a:spcPct val="0"/>
              </a:spcBef>
              <a:spcAft>
                <a:spcPct val="0"/>
              </a:spcAft>
              <a:defRPr kern="1200">
                <a:solidFill>
                  <a:schemeClr val="tx1"/>
                </a:solidFill>
                <a:latin typeface="Arial" charset="0"/>
                <a:ea typeface="+mn-ea"/>
                <a:cs typeface="+mn-cs"/>
              </a:defRPr>
            </a:lvl4pPr>
            <a:lvl5pPr marL="1458651" algn="l" rtl="0" fontAlgn="base">
              <a:spcBef>
                <a:spcPct val="0"/>
              </a:spcBef>
              <a:spcAft>
                <a:spcPct val="0"/>
              </a:spcAft>
              <a:defRPr kern="1200">
                <a:solidFill>
                  <a:schemeClr val="tx1"/>
                </a:solidFill>
                <a:latin typeface="Arial" charset="0"/>
                <a:ea typeface="+mn-ea"/>
                <a:cs typeface="+mn-cs"/>
              </a:defRPr>
            </a:lvl5pPr>
            <a:lvl6pPr marL="1823313" algn="l" defTabSz="729325" rtl="0" eaLnBrk="1" latinLnBrk="0" hangingPunct="1">
              <a:defRPr kern="1200">
                <a:solidFill>
                  <a:schemeClr val="tx1"/>
                </a:solidFill>
                <a:latin typeface="Arial" charset="0"/>
                <a:ea typeface="+mn-ea"/>
                <a:cs typeface="+mn-cs"/>
              </a:defRPr>
            </a:lvl6pPr>
            <a:lvl7pPr marL="2187976" algn="l" defTabSz="729325" rtl="0" eaLnBrk="1" latinLnBrk="0" hangingPunct="1">
              <a:defRPr kern="1200">
                <a:solidFill>
                  <a:schemeClr val="tx1"/>
                </a:solidFill>
                <a:latin typeface="Arial" charset="0"/>
                <a:ea typeface="+mn-ea"/>
                <a:cs typeface="+mn-cs"/>
              </a:defRPr>
            </a:lvl7pPr>
            <a:lvl8pPr marL="2552639" algn="l" defTabSz="729325" rtl="0" eaLnBrk="1" latinLnBrk="0" hangingPunct="1">
              <a:defRPr kern="1200">
                <a:solidFill>
                  <a:schemeClr val="tx1"/>
                </a:solidFill>
                <a:latin typeface="Arial" charset="0"/>
                <a:ea typeface="+mn-ea"/>
                <a:cs typeface="+mn-cs"/>
              </a:defRPr>
            </a:lvl8pPr>
            <a:lvl9pPr marL="2917301" algn="l" defTabSz="729325" rtl="0" eaLnBrk="1" latinLnBrk="0" hangingPunct="1">
              <a:defRPr kern="1200">
                <a:solidFill>
                  <a:schemeClr val="tx1"/>
                </a:solidFill>
                <a:latin typeface="Arial" charset="0"/>
                <a:ea typeface="+mn-ea"/>
                <a:cs typeface="+mn-cs"/>
              </a:defRPr>
            </a:lvl9pPr>
          </a:lstStyle>
          <a:p>
            <a:fld id="{B84E1A7B-DDAD-4F2D-B32C-61E8FCF135DC}" type="slidenum">
              <a:rPr lang="en-US" smtClean="0"/>
              <a:pPr/>
              <a:t>‹#›</a:t>
            </a:fld>
            <a:endParaRPr lang="en-US"/>
          </a:p>
        </p:txBody>
      </p:sp>
    </p:spTree>
    <p:extLst>
      <p:ext uri="{BB962C8B-B14F-4D97-AF65-F5344CB8AC3E}">
        <p14:creationId xmlns:p14="http://schemas.microsoft.com/office/powerpoint/2010/main" val="3046132520"/>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OUR WAY IN ENERGY</a:t>
            </a:r>
            <a:endParaRPr lang="en-US" dirty="0"/>
          </a:p>
        </p:txBody>
      </p:sp>
      <p:sp>
        <p:nvSpPr>
          <p:cNvPr id="8" name="Footer Placeholder 7"/>
          <p:cNvSpPr>
            <a:spLocks noGrp="1"/>
          </p:cNvSpPr>
          <p:nvPr>
            <p:ph type="ftr" sz="quarter" idx="11"/>
          </p:nvPr>
        </p:nvSpPr>
        <p:spPr/>
        <p:txBody>
          <a:bodyPr/>
          <a:lstStyle/>
          <a:p>
            <a:r>
              <a:rPr lang="en-AU"/>
              <a:t>Add DocOne File No or Name of Presentation</a:t>
            </a:r>
            <a:endParaRPr lang="th-TH" dirty="0"/>
          </a:p>
        </p:txBody>
      </p:sp>
      <p:sp>
        <p:nvSpPr>
          <p:cNvPr id="9" name="Slide Number Placeholder 8"/>
          <p:cNvSpPr>
            <a:spLocks noGrp="1"/>
          </p:cNvSpPr>
          <p:nvPr>
            <p:ph type="sldNum" sz="quarter" idx="12"/>
          </p:nvPr>
        </p:nvSpPr>
        <p:spPr/>
        <p:txBody>
          <a:bodyPr/>
          <a:lstStyle/>
          <a:p>
            <a:fld id="{B84E1A7B-DDAD-4F2D-B32C-61E8FCF135DC}" type="slidenum">
              <a:rPr lang="en-US" smtClean="0"/>
              <a:pPr/>
              <a:t>‹#›</a:t>
            </a:fld>
            <a:endParaRPr lang="en-US"/>
          </a:p>
        </p:txBody>
      </p:sp>
      <p:cxnSp>
        <p:nvCxnSpPr>
          <p:cNvPr id="10" name="Straight Connector 9">
            <a:extLst>
              <a:ext uri="{FF2B5EF4-FFF2-40B4-BE49-F238E27FC236}">
                <a16:creationId xmlns:a16="http://schemas.microsoft.com/office/drawing/2014/main" id="{98739D1A-01E4-4FDD-B710-2AFF88D4B86D}"/>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DDE3011-0CCB-4BF3-A8F8-9CA1F994E6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Tree>
    <p:extLst>
      <p:ext uri="{BB962C8B-B14F-4D97-AF65-F5344CB8AC3E}">
        <p14:creationId xmlns:p14="http://schemas.microsoft.com/office/powerpoint/2010/main" val="248760855"/>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OUR WAY IN ENERGY</a:t>
            </a:r>
            <a:endParaRPr lang="en-US" dirty="0"/>
          </a:p>
        </p:txBody>
      </p:sp>
      <p:sp>
        <p:nvSpPr>
          <p:cNvPr id="4" name="Footer Placeholder 3"/>
          <p:cNvSpPr>
            <a:spLocks noGrp="1"/>
          </p:cNvSpPr>
          <p:nvPr>
            <p:ph type="ftr" sz="quarter" idx="11"/>
          </p:nvPr>
        </p:nvSpPr>
        <p:spPr/>
        <p:txBody>
          <a:bodyPr/>
          <a:lstStyle/>
          <a:p>
            <a:r>
              <a:rPr lang="en-AU"/>
              <a:t>Add DocOne File No or Name of Presentation</a:t>
            </a:r>
            <a:endParaRPr lang="th-TH" dirty="0"/>
          </a:p>
        </p:txBody>
      </p:sp>
      <p:sp>
        <p:nvSpPr>
          <p:cNvPr id="5" name="Slide Number Placeholder 4"/>
          <p:cNvSpPr>
            <a:spLocks noGrp="1"/>
          </p:cNvSpPr>
          <p:nvPr>
            <p:ph type="sldNum" sz="quarter" idx="12"/>
          </p:nvPr>
        </p:nvSpPr>
        <p:spPr/>
        <p:txBody>
          <a:bodyPr/>
          <a:lstStyle/>
          <a:p>
            <a:fld id="{B84E1A7B-DDAD-4F2D-B32C-61E8FCF135DC}" type="slidenum">
              <a:rPr lang="en-US" smtClean="0"/>
              <a:pPr/>
              <a:t>‹#›</a:t>
            </a:fld>
            <a:endParaRPr lang="en-US"/>
          </a:p>
        </p:txBody>
      </p:sp>
      <p:cxnSp>
        <p:nvCxnSpPr>
          <p:cNvPr id="6" name="Straight Connector 5">
            <a:extLst>
              <a:ext uri="{FF2B5EF4-FFF2-40B4-BE49-F238E27FC236}">
                <a16:creationId xmlns:a16="http://schemas.microsoft.com/office/drawing/2014/main" id="{073C65FE-3081-4562-8A11-B79065E64086}"/>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94AD83B-AF44-469D-990D-6B794B78A3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Tree>
    <p:extLst>
      <p:ext uri="{BB962C8B-B14F-4D97-AF65-F5344CB8AC3E}">
        <p14:creationId xmlns:p14="http://schemas.microsoft.com/office/powerpoint/2010/main" val="2205628793"/>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OUR WAY IN ENERGY</a:t>
            </a:r>
            <a:endParaRPr lang="en-US" dirty="0"/>
          </a:p>
        </p:txBody>
      </p:sp>
      <p:sp>
        <p:nvSpPr>
          <p:cNvPr id="3" name="Footer Placeholder 2"/>
          <p:cNvSpPr>
            <a:spLocks noGrp="1"/>
          </p:cNvSpPr>
          <p:nvPr>
            <p:ph type="ftr" sz="quarter" idx="11"/>
          </p:nvPr>
        </p:nvSpPr>
        <p:spPr/>
        <p:txBody>
          <a:bodyPr/>
          <a:lstStyle/>
          <a:p>
            <a:r>
              <a:rPr lang="en-AU"/>
              <a:t>Add DocOne File No or Name of Presentation</a:t>
            </a:r>
            <a:endParaRPr lang="en-US" dirty="0"/>
          </a:p>
        </p:txBody>
      </p:sp>
      <p:sp>
        <p:nvSpPr>
          <p:cNvPr id="4" name="Slide Number Placeholder 3"/>
          <p:cNvSpPr>
            <a:spLocks noGrp="1"/>
          </p:cNvSpPr>
          <p:nvPr>
            <p:ph type="sldNum" sz="quarter" idx="12"/>
          </p:nvPr>
        </p:nvSpPr>
        <p:spPr/>
        <p:txBody>
          <a:bodyPr/>
          <a:lstStyle/>
          <a:p>
            <a:fld id="{28C43C37-B2D6-4F2E-85D1-0DBE7A25966C}" type="slidenum">
              <a:rPr lang="en-US" smtClean="0"/>
              <a:t>‹#›</a:t>
            </a:fld>
            <a:endParaRPr lang="en-US"/>
          </a:p>
        </p:txBody>
      </p:sp>
    </p:spTree>
    <p:extLst>
      <p:ext uri="{BB962C8B-B14F-4D97-AF65-F5344CB8AC3E}">
        <p14:creationId xmlns:p14="http://schemas.microsoft.com/office/powerpoint/2010/main" val="362045878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OUR WAY IN ENERGY</a:t>
            </a:r>
            <a:endParaRPr lang="en-US" dirty="0"/>
          </a:p>
        </p:txBody>
      </p:sp>
      <p:sp>
        <p:nvSpPr>
          <p:cNvPr id="6" name="Footer Placeholder 5"/>
          <p:cNvSpPr>
            <a:spLocks noGrp="1"/>
          </p:cNvSpPr>
          <p:nvPr>
            <p:ph type="ftr" sz="quarter" idx="11"/>
          </p:nvPr>
        </p:nvSpPr>
        <p:spPr/>
        <p:txBody>
          <a:bodyPr/>
          <a:lstStyle/>
          <a:p>
            <a:r>
              <a:rPr lang="en-AU"/>
              <a:t>Add DocOne File No or Name of Presentation</a:t>
            </a:r>
            <a:endParaRPr lang="th-TH" dirty="0"/>
          </a:p>
        </p:txBody>
      </p:sp>
      <p:sp>
        <p:nvSpPr>
          <p:cNvPr id="7" name="Slide Number Placeholder 6"/>
          <p:cNvSpPr>
            <a:spLocks noGrp="1"/>
          </p:cNvSpPr>
          <p:nvPr>
            <p:ph type="sldNum" sz="quarter" idx="12"/>
          </p:nvPr>
        </p:nvSpPr>
        <p:spPr/>
        <p:txBody>
          <a:bodyPr/>
          <a:lstStyle/>
          <a:p>
            <a:fld id="{B84E1A7B-DDAD-4F2D-B32C-61E8FCF135DC}" type="slidenum">
              <a:rPr lang="en-US" smtClean="0"/>
              <a:pPr/>
              <a:t>‹#›</a:t>
            </a:fld>
            <a:endParaRPr lang="en-US"/>
          </a:p>
        </p:txBody>
      </p:sp>
      <p:cxnSp>
        <p:nvCxnSpPr>
          <p:cNvPr id="8" name="Straight Connector 7">
            <a:extLst>
              <a:ext uri="{FF2B5EF4-FFF2-40B4-BE49-F238E27FC236}">
                <a16:creationId xmlns:a16="http://schemas.microsoft.com/office/drawing/2014/main" id="{AB34C26E-D380-49BD-AFC9-634080A45B7C}"/>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819D49-5590-4905-8A46-BF6334FB6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Tree>
    <p:extLst>
      <p:ext uri="{BB962C8B-B14F-4D97-AF65-F5344CB8AC3E}">
        <p14:creationId xmlns:p14="http://schemas.microsoft.com/office/powerpoint/2010/main" val="1547237326"/>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OUR WAY IN ENERGY</a:t>
            </a:r>
            <a:endParaRPr lang="en-US" dirty="0"/>
          </a:p>
        </p:txBody>
      </p:sp>
      <p:sp>
        <p:nvSpPr>
          <p:cNvPr id="6" name="Footer Placeholder 5"/>
          <p:cNvSpPr>
            <a:spLocks noGrp="1"/>
          </p:cNvSpPr>
          <p:nvPr>
            <p:ph type="ftr" sz="quarter" idx="11"/>
          </p:nvPr>
        </p:nvSpPr>
        <p:spPr/>
        <p:txBody>
          <a:bodyPr/>
          <a:lstStyle/>
          <a:p>
            <a:r>
              <a:rPr lang="en-AU"/>
              <a:t>Add DocOne File No or Name of Presentation</a:t>
            </a:r>
            <a:endParaRPr lang="th-TH" dirty="0"/>
          </a:p>
        </p:txBody>
      </p:sp>
      <p:sp>
        <p:nvSpPr>
          <p:cNvPr id="7" name="Slide Number Placeholder 6"/>
          <p:cNvSpPr>
            <a:spLocks noGrp="1"/>
          </p:cNvSpPr>
          <p:nvPr>
            <p:ph type="sldNum" sz="quarter" idx="12"/>
          </p:nvPr>
        </p:nvSpPr>
        <p:spPr/>
        <p:txBody>
          <a:bodyPr/>
          <a:lstStyle/>
          <a:p>
            <a:fld id="{B84E1A7B-DDAD-4F2D-B32C-61E8FCF135DC}" type="slidenum">
              <a:rPr lang="en-US" smtClean="0"/>
              <a:pPr/>
              <a:t>‹#›</a:t>
            </a:fld>
            <a:endParaRPr lang="en-US"/>
          </a:p>
        </p:txBody>
      </p:sp>
      <p:cxnSp>
        <p:nvCxnSpPr>
          <p:cNvPr id="8" name="Straight Connector 7">
            <a:extLst>
              <a:ext uri="{FF2B5EF4-FFF2-40B4-BE49-F238E27FC236}">
                <a16:creationId xmlns:a16="http://schemas.microsoft.com/office/drawing/2014/main" id="{F7BA7F92-825A-4F72-B5CD-D915D6E89F14}"/>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1A701C4-7869-4E34-8771-82BC76407C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Tree>
    <p:extLst>
      <p:ext uri="{BB962C8B-B14F-4D97-AF65-F5344CB8AC3E}">
        <p14:creationId xmlns:p14="http://schemas.microsoft.com/office/powerpoint/2010/main" val="3828424072"/>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 Tit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91BA2F6-66C8-4AE6-AF7E-BEB57FF6E19E}"/>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468A402-B444-43B5-868A-69E3ACE6D3E1}"/>
              </a:ext>
            </a:extLst>
          </p:cNvPr>
          <p:cNvSpPr>
            <a:spLocks noGrp="1"/>
          </p:cNvSpPr>
          <p:nvPr>
            <p:ph type="ctrTitle"/>
          </p:nvPr>
        </p:nvSpPr>
        <p:spPr>
          <a:xfrm>
            <a:off x="893268" y="1412915"/>
            <a:ext cx="8172225" cy="1742577"/>
          </a:xfrm>
        </p:spPr>
        <p:txBody>
          <a:bodyPr anchor="b">
            <a:normAutofit/>
          </a:bodyPr>
          <a:lstStyle>
            <a:lvl1pPr algn="ctr">
              <a:defRPr sz="3900" b="1">
                <a:solidFill>
                  <a:srgbClr val="482F92"/>
                </a:solidFill>
                <a:latin typeface="Arial" panose="020B0604020202020204" pitchFamily="34" charset="0"/>
                <a:cs typeface="Arial" panose="020B0604020202020204" pitchFamily="34" charset="0"/>
              </a:defRPr>
            </a:lvl1pPr>
          </a:lstStyle>
          <a:p>
            <a:endParaRPr lang="en-US" dirty="0"/>
          </a:p>
        </p:txBody>
      </p:sp>
      <p:sp>
        <p:nvSpPr>
          <p:cNvPr id="8" name="Subtitle 2">
            <a:extLst>
              <a:ext uri="{FF2B5EF4-FFF2-40B4-BE49-F238E27FC236}">
                <a16:creationId xmlns:a16="http://schemas.microsoft.com/office/drawing/2014/main" id="{66B3F74F-EEE9-45FB-9EF2-09BE959A3E5A}"/>
              </a:ext>
            </a:extLst>
          </p:cNvPr>
          <p:cNvSpPr>
            <a:spLocks noGrp="1"/>
          </p:cNvSpPr>
          <p:nvPr>
            <p:ph type="subTitle" idx="1"/>
          </p:nvPr>
        </p:nvSpPr>
        <p:spPr>
          <a:xfrm>
            <a:off x="893268" y="3451890"/>
            <a:ext cx="8172225" cy="1055348"/>
          </a:xfrm>
        </p:spPr>
        <p:txBody>
          <a:bodyPr>
            <a:normAutofit/>
          </a:bodyPr>
          <a:lstStyle>
            <a:lvl1pPr marL="0" indent="0" algn="ctr">
              <a:buNone/>
              <a:defRPr sz="2500">
                <a:solidFill>
                  <a:srgbClr val="472F91"/>
                </a:solidFill>
                <a:latin typeface="Arial" panose="020B0604020202020204" pitchFamily="34" charset="0"/>
                <a:cs typeface="Arial" panose="020B0604020202020204" pitchFamily="34" charset="0"/>
              </a:defRPr>
            </a:lvl1pPr>
            <a:lvl2pPr marL="408462" indent="0" algn="ctr">
              <a:buNone/>
              <a:defRPr sz="1800"/>
            </a:lvl2pPr>
            <a:lvl3pPr marL="816925" indent="0" algn="ctr">
              <a:buNone/>
              <a:defRPr sz="1600"/>
            </a:lvl3pPr>
            <a:lvl4pPr marL="1225387" indent="0" algn="ctr">
              <a:buNone/>
              <a:defRPr sz="1400"/>
            </a:lvl4pPr>
            <a:lvl5pPr marL="1633850" indent="0" algn="ctr">
              <a:buNone/>
              <a:defRPr sz="1400"/>
            </a:lvl5pPr>
            <a:lvl6pPr marL="2042312" indent="0" algn="ctr">
              <a:buNone/>
              <a:defRPr sz="1400"/>
            </a:lvl6pPr>
            <a:lvl7pPr marL="2450775" indent="0" algn="ctr">
              <a:buNone/>
              <a:defRPr sz="1400"/>
            </a:lvl7pPr>
            <a:lvl8pPr marL="2859237" indent="0" algn="ctr">
              <a:buNone/>
              <a:defRPr sz="1400"/>
            </a:lvl8pPr>
            <a:lvl9pPr marL="3267700" indent="0" algn="ctr">
              <a:buNone/>
              <a:defRPr sz="1400"/>
            </a:lvl9pPr>
          </a:lstStyle>
          <a:p>
            <a:r>
              <a:rPr lang="en-US" dirty="0"/>
              <a:t>Click to edit Master subtitle style</a:t>
            </a:r>
          </a:p>
        </p:txBody>
      </p:sp>
      <p:pic>
        <p:nvPicPr>
          <p:cNvPr id="10" name="Picture 9">
            <a:extLst>
              <a:ext uri="{FF2B5EF4-FFF2-40B4-BE49-F238E27FC236}">
                <a16:creationId xmlns:a16="http://schemas.microsoft.com/office/drawing/2014/main" id="{47025600-6FE1-4836-BA88-21C445BADB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213" y="234448"/>
            <a:ext cx="2360814" cy="405755"/>
          </a:xfrm>
          <a:prstGeom prst="rect">
            <a:avLst/>
          </a:prstGeom>
        </p:spPr>
      </p:pic>
      <p:sp>
        <p:nvSpPr>
          <p:cNvPr id="6" name="Date Placeholder 3">
            <a:extLst>
              <a:ext uri="{FF2B5EF4-FFF2-40B4-BE49-F238E27FC236}">
                <a16:creationId xmlns:a16="http://schemas.microsoft.com/office/drawing/2014/main" id="{B5117BB8-AE1D-472D-9F41-6D73248FB7D3}"/>
              </a:ext>
            </a:extLst>
          </p:cNvPr>
          <p:cNvSpPr>
            <a:spLocks noGrp="1"/>
          </p:cNvSpPr>
          <p:nvPr>
            <p:ph type="dt" sz="half" idx="10"/>
          </p:nvPr>
        </p:nvSpPr>
        <p:spPr>
          <a:xfrm>
            <a:off x="642519" y="6317260"/>
            <a:ext cx="2192912" cy="365125"/>
          </a:xfrm>
        </p:spPr>
        <p:txBody>
          <a:bodyPr/>
          <a:lstStyle>
            <a:lvl1pPr>
              <a:defRPr sz="900">
                <a:solidFill>
                  <a:srgbClr val="00AEEF"/>
                </a:solidFill>
                <a:latin typeface="Arial" panose="020B0604020202020204" pitchFamily="34" charset="0"/>
                <a:cs typeface="Arial" panose="020B0604020202020204" pitchFamily="34" charset="0"/>
              </a:defRPr>
            </a:lvl1pPr>
          </a:lstStyle>
          <a:p>
            <a:r>
              <a:rPr lang="en-US" dirty="0"/>
              <a:t>OUR WAY IN ENERGY</a:t>
            </a:r>
          </a:p>
        </p:txBody>
      </p:sp>
    </p:spTree>
    <p:extLst>
      <p:ext uri="{BB962C8B-B14F-4D97-AF65-F5344CB8AC3E}">
        <p14:creationId xmlns:p14="http://schemas.microsoft.com/office/powerpoint/2010/main" val="54557248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OUR WAY IN ENERGY</a:t>
            </a:r>
            <a:endParaRPr lang="en-US" dirty="0"/>
          </a:p>
        </p:txBody>
      </p:sp>
      <p:sp>
        <p:nvSpPr>
          <p:cNvPr id="5" name="Footer Placeholder 4"/>
          <p:cNvSpPr>
            <a:spLocks noGrp="1"/>
          </p:cNvSpPr>
          <p:nvPr>
            <p:ph type="ftr" sz="quarter" idx="11"/>
          </p:nvPr>
        </p:nvSpPr>
        <p:spPr/>
        <p:txBody>
          <a:bodyPr/>
          <a:lstStyle/>
          <a:p>
            <a:r>
              <a:rPr lang="en-AU"/>
              <a:t>Add DocOne File No or Name of Presentation</a:t>
            </a:r>
            <a:endParaRPr lang="en-US" dirty="0"/>
          </a:p>
        </p:txBody>
      </p:sp>
      <p:sp>
        <p:nvSpPr>
          <p:cNvPr id="6" name="Slide Number Placeholder 5"/>
          <p:cNvSpPr>
            <a:spLocks noGrp="1"/>
          </p:cNvSpPr>
          <p:nvPr>
            <p:ph type="sldNum" sz="quarter" idx="12"/>
          </p:nvPr>
        </p:nvSpPr>
        <p:spPr/>
        <p:txBody>
          <a:bodyPr/>
          <a:lstStyle/>
          <a:p>
            <a:fld id="{28C43C37-B2D6-4F2E-85D1-0DBE7A25966C}" type="slidenum">
              <a:rPr lang="en-US" smtClean="0"/>
              <a:t>‹#›</a:t>
            </a:fld>
            <a:endParaRPr lang="en-US"/>
          </a:p>
        </p:txBody>
      </p:sp>
    </p:spTree>
    <p:extLst>
      <p:ext uri="{BB962C8B-B14F-4D97-AF65-F5344CB8AC3E}">
        <p14:creationId xmlns:p14="http://schemas.microsoft.com/office/powerpoint/2010/main" val="1645185030"/>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OUR WAY IN ENERGY</a:t>
            </a:r>
            <a:endParaRPr lang="en-US" dirty="0"/>
          </a:p>
        </p:txBody>
      </p:sp>
      <p:sp>
        <p:nvSpPr>
          <p:cNvPr id="5" name="Footer Placeholder 4"/>
          <p:cNvSpPr>
            <a:spLocks noGrp="1"/>
          </p:cNvSpPr>
          <p:nvPr>
            <p:ph type="ftr" sz="quarter" idx="11"/>
          </p:nvPr>
        </p:nvSpPr>
        <p:spPr/>
        <p:txBody>
          <a:bodyPr/>
          <a:lstStyle/>
          <a:p>
            <a:r>
              <a:rPr lang="en-AU"/>
              <a:t>Add DocOne File No or Name of Presentation</a:t>
            </a:r>
            <a:endParaRPr lang="en-US" dirty="0"/>
          </a:p>
        </p:txBody>
      </p:sp>
      <p:sp>
        <p:nvSpPr>
          <p:cNvPr id="6" name="Slide Number Placeholder 5"/>
          <p:cNvSpPr>
            <a:spLocks noGrp="1"/>
          </p:cNvSpPr>
          <p:nvPr>
            <p:ph type="sldNum" sz="quarter" idx="12"/>
          </p:nvPr>
        </p:nvSpPr>
        <p:spPr/>
        <p:txBody>
          <a:bodyPr/>
          <a:lstStyle/>
          <a:p>
            <a:fld id="{28C43C37-B2D6-4F2E-85D1-0DBE7A25966C}" type="slidenum">
              <a:rPr lang="en-US" smtClean="0"/>
              <a:t>‹#›</a:t>
            </a:fld>
            <a:endParaRPr lang="en-US"/>
          </a:p>
        </p:txBody>
      </p:sp>
    </p:spTree>
    <p:extLst>
      <p:ext uri="{BB962C8B-B14F-4D97-AF65-F5344CB8AC3E}">
        <p14:creationId xmlns:p14="http://schemas.microsoft.com/office/powerpoint/2010/main" val="2465113781"/>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1B152B-AA51-4A53-9D4C-E3E2666D46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6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213" y="234448"/>
            <a:ext cx="2360814" cy="405755"/>
          </a:xfrm>
          <a:prstGeom prst="rect">
            <a:avLst/>
          </a:prstGeom>
        </p:spPr>
      </p:pic>
      <p:sp>
        <p:nvSpPr>
          <p:cNvPr id="5" name="Title 1">
            <a:extLst>
              <a:ext uri="{FF2B5EF4-FFF2-40B4-BE49-F238E27FC236}">
                <a16:creationId xmlns:a16="http://schemas.microsoft.com/office/drawing/2014/main" id="{1468A402-B444-43B5-868A-69E3ACE6D3E1}"/>
              </a:ext>
            </a:extLst>
          </p:cNvPr>
          <p:cNvSpPr>
            <a:spLocks noGrp="1"/>
          </p:cNvSpPr>
          <p:nvPr>
            <p:ph type="ctrTitle"/>
          </p:nvPr>
        </p:nvSpPr>
        <p:spPr>
          <a:xfrm>
            <a:off x="893268" y="2348884"/>
            <a:ext cx="8172225" cy="1742577"/>
          </a:xfrm>
        </p:spPr>
        <p:txBody>
          <a:bodyPr anchor="b">
            <a:normAutofit/>
          </a:bodyPr>
          <a:lstStyle>
            <a:lvl1pPr algn="l">
              <a:defRPr sz="3900" b="1">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ubtitle 2">
            <a:extLst>
              <a:ext uri="{FF2B5EF4-FFF2-40B4-BE49-F238E27FC236}">
                <a16:creationId xmlns:a16="http://schemas.microsoft.com/office/drawing/2014/main" id="{66B3F74F-EEE9-45FB-9EF2-09BE959A3E5A}"/>
              </a:ext>
            </a:extLst>
          </p:cNvPr>
          <p:cNvSpPr>
            <a:spLocks noGrp="1"/>
          </p:cNvSpPr>
          <p:nvPr>
            <p:ph type="subTitle" idx="1"/>
          </p:nvPr>
        </p:nvSpPr>
        <p:spPr>
          <a:xfrm>
            <a:off x="893268" y="4293096"/>
            <a:ext cx="8172225" cy="1055348"/>
          </a:xfrm>
        </p:spPr>
        <p:txBody>
          <a:bodyPr>
            <a:normAutofit/>
          </a:bodyPr>
          <a:lstStyle>
            <a:lvl1pPr marL="0" indent="0" algn="l">
              <a:buNone/>
              <a:defRPr sz="2500">
                <a:solidFill>
                  <a:schemeClr val="bg1"/>
                </a:solidFill>
                <a:latin typeface="Arial" panose="020B0604020202020204" pitchFamily="34" charset="0"/>
                <a:cs typeface="Arial" panose="020B0604020202020204" pitchFamily="34" charset="0"/>
              </a:defRPr>
            </a:lvl1pPr>
            <a:lvl2pPr marL="408462" indent="0" algn="ctr">
              <a:buNone/>
              <a:defRPr sz="1800"/>
            </a:lvl2pPr>
            <a:lvl3pPr marL="816925" indent="0" algn="ctr">
              <a:buNone/>
              <a:defRPr sz="1600"/>
            </a:lvl3pPr>
            <a:lvl4pPr marL="1225387" indent="0" algn="ctr">
              <a:buNone/>
              <a:defRPr sz="1400"/>
            </a:lvl4pPr>
            <a:lvl5pPr marL="1633850" indent="0" algn="ctr">
              <a:buNone/>
              <a:defRPr sz="1400"/>
            </a:lvl5pPr>
            <a:lvl6pPr marL="2042312" indent="0" algn="ctr">
              <a:buNone/>
              <a:defRPr sz="1400"/>
            </a:lvl6pPr>
            <a:lvl7pPr marL="2450775" indent="0" algn="ctr">
              <a:buNone/>
              <a:defRPr sz="1400"/>
            </a:lvl7pPr>
            <a:lvl8pPr marL="2859237" indent="0" algn="ctr">
              <a:buNone/>
              <a:defRPr sz="1400"/>
            </a:lvl8pPr>
            <a:lvl9pPr marL="3267700" indent="0" algn="ctr">
              <a:buNone/>
              <a:defRPr sz="1400"/>
            </a:lvl9pPr>
          </a:lstStyle>
          <a:p>
            <a:r>
              <a:rPr lang="en-US" dirty="0"/>
              <a:t>Click to edit Master subtitle style</a:t>
            </a:r>
          </a:p>
        </p:txBody>
      </p:sp>
      <p:sp>
        <p:nvSpPr>
          <p:cNvPr id="2" name="TextBox 1">
            <a:extLst>
              <a:ext uri="{FF2B5EF4-FFF2-40B4-BE49-F238E27FC236}">
                <a16:creationId xmlns:a16="http://schemas.microsoft.com/office/drawing/2014/main" id="{7BA78D2A-DE2B-4C87-B507-2E589634EB30}"/>
              </a:ext>
            </a:extLst>
          </p:cNvPr>
          <p:cNvSpPr txBox="1"/>
          <p:nvPr userDrawn="1"/>
        </p:nvSpPr>
        <p:spPr>
          <a:xfrm>
            <a:off x="893266" y="6190565"/>
            <a:ext cx="3195638" cy="338554"/>
          </a:xfrm>
          <a:prstGeom prst="rect">
            <a:avLst/>
          </a:prstGeom>
          <a:noFill/>
        </p:spPr>
        <p:txBody>
          <a:bodyPr wrap="square" rtlCol="0">
            <a:spAutoFit/>
          </a:bodyPr>
          <a:lstStyle/>
          <a:p>
            <a:r>
              <a:rPr lang="en-US" sz="1600" dirty="0">
                <a:solidFill>
                  <a:schemeClr val="bg1"/>
                </a:solidFill>
              </a:rPr>
              <a:t>OUR WAY IN ENERGY</a:t>
            </a:r>
            <a:endParaRPr lang="en-AU" sz="1600" dirty="0">
              <a:solidFill>
                <a:schemeClr val="bg1"/>
              </a:solidFill>
            </a:endParaRPr>
          </a:p>
        </p:txBody>
      </p:sp>
    </p:spTree>
    <p:extLst>
      <p:ext uri="{BB962C8B-B14F-4D97-AF65-F5344CB8AC3E}">
        <p14:creationId xmlns:p14="http://schemas.microsoft.com/office/powerpoint/2010/main" val="3987449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ABED4-7307-4D1F-8F59-47C9B3549C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6000"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014" y="2913199"/>
            <a:ext cx="4017034" cy="690411"/>
          </a:xfrm>
          <a:prstGeom prst="rect">
            <a:avLst/>
          </a:prstGeom>
        </p:spPr>
      </p:pic>
    </p:spTree>
    <p:extLst>
      <p:ext uri="{BB962C8B-B14F-4D97-AF65-F5344CB8AC3E}">
        <p14:creationId xmlns:p14="http://schemas.microsoft.com/office/powerpoint/2010/main" val="452787312"/>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578C58-6828-4833-BCA8-386FD338C02F}"/>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561BC09-5476-43A3-A3A5-ABD8D35377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
        <p:nvSpPr>
          <p:cNvPr id="9" name="Title 1">
            <a:extLst>
              <a:ext uri="{FF2B5EF4-FFF2-40B4-BE49-F238E27FC236}">
                <a16:creationId xmlns:a16="http://schemas.microsoft.com/office/drawing/2014/main" id="{69F2A8AD-8C00-463F-B670-30ECF6039630}"/>
              </a:ext>
            </a:extLst>
          </p:cNvPr>
          <p:cNvSpPr>
            <a:spLocks noGrp="1"/>
          </p:cNvSpPr>
          <p:nvPr>
            <p:ph type="title"/>
          </p:nvPr>
        </p:nvSpPr>
        <p:spPr>
          <a:xfrm>
            <a:off x="619126" y="34930"/>
            <a:ext cx="8506402" cy="1325563"/>
          </a:xfrm>
        </p:spPr>
        <p:txBody>
          <a:bodyPr>
            <a:normAutofit/>
          </a:bodyPr>
          <a:lstStyle>
            <a:lvl1pPr>
              <a:defRPr sz="2900" b="1">
                <a:solidFill>
                  <a:srgbClr val="482F9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5F9024D5-0789-4EAB-9338-20B6335662E5}"/>
              </a:ext>
            </a:extLst>
          </p:cNvPr>
          <p:cNvSpPr>
            <a:spLocks noGrp="1"/>
          </p:cNvSpPr>
          <p:nvPr>
            <p:ph idx="1"/>
          </p:nvPr>
        </p:nvSpPr>
        <p:spPr>
          <a:xfrm>
            <a:off x="619126" y="1435103"/>
            <a:ext cx="8506402" cy="4514330"/>
          </a:xfrm>
        </p:spPr>
        <p:txBody>
          <a:bodyPr>
            <a:normAutofit/>
          </a:bodyPr>
          <a:lstStyle>
            <a:lvl1pPr>
              <a:buClr>
                <a:srgbClr val="482F92"/>
              </a:buClr>
              <a:defRPr sz="2100" b="1">
                <a:latin typeface="Arial" panose="020B0604020202020204" pitchFamily="34" charset="0"/>
                <a:cs typeface="Arial" panose="020B0604020202020204" pitchFamily="34" charset="0"/>
              </a:defRPr>
            </a:lvl1pPr>
            <a:lvl2pPr marL="714809" indent="-306347">
              <a:buClr>
                <a:srgbClr val="482F92"/>
              </a:buClr>
              <a:buFont typeface="Gotham Book" pitchFamily="50" charset="0"/>
              <a:buChar char="−"/>
              <a:defRPr sz="1600">
                <a:latin typeface="Arial" panose="020B0604020202020204" pitchFamily="34" charset="0"/>
                <a:cs typeface="Arial" panose="020B0604020202020204" pitchFamily="34" charset="0"/>
              </a:defRPr>
            </a:lvl2pPr>
            <a:lvl3pPr>
              <a:buClr>
                <a:srgbClr val="482F92"/>
              </a:buClr>
              <a:defRPr sz="1600">
                <a:latin typeface="Arial" panose="020B0604020202020204" pitchFamily="34" charset="0"/>
                <a:cs typeface="Arial" panose="020B0604020202020204" pitchFamily="34" charset="0"/>
              </a:defRPr>
            </a:lvl3pPr>
            <a:lvl4pPr marL="1480676" indent="-255289">
              <a:buClr>
                <a:srgbClr val="482F92"/>
              </a:buClr>
              <a:buFont typeface="Gotham Book" pitchFamily="50" charset="0"/>
              <a:buChar char="−"/>
              <a:defRPr sz="1600">
                <a:latin typeface="Arial" panose="020B0604020202020204" pitchFamily="34" charset="0"/>
                <a:cs typeface="Arial" panose="020B0604020202020204" pitchFamily="34" charset="0"/>
              </a:defRPr>
            </a:lvl4pPr>
            <a:lvl5pPr marL="1889139" indent="-255289">
              <a:buClr>
                <a:srgbClr val="482F92"/>
              </a:buClr>
              <a:buFont typeface="Gotham Book" pitchFamily="50"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80F7E259-AF29-41F4-A3AB-E2C97ADF9274}"/>
              </a:ext>
            </a:extLst>
          </p:cNvPr>
          <p:cNvSpPr>
            <a:spLocks noGrp="1"/>
          </p:cNvSpPr>
          <p:nvPr>
            <p:ph type="dt" sz="half" idx="10"/>
          </p:nvPr>
        </p:nvSpPr>
        <p:spPr>
          <a:xfrm>
            <a:off x="619126" y="6297328"/>
            <a:ext cx="2192912" cy="365125"/>
          </a:xfrm>
        </p:spPr>
        <p:txBody>
          <a:bodyPr/>
          <a:lstStyle>
            <a:lvl1pPr>
              <a:defRPr sz="900" b="1">
                <a:solidFill>
                  <a:srgbClr val="00AEEF"/>
                </a:solidFill>
                <a:latin typeface="Arial" panose="020B0604020202020204" pitchFamily="34" charset="0"/>
                <a:cs typeface="Arial" panose="020B0604020202020204" pitchFamily="34" charset="0"/>
              </a:defRPr>
            </a:lvl1pPr>
          </a:lstStyle>
          <a:p>
            <a:r>
              <a:rPr lang="en-US" dirty="0"/>
              <a:t>OUR WAY IN ENERGY</a:t>
            </a:r>
          </a:p>
        </p:txBody>
      </p:sp>
      <p:sp>
        <p:nvSpPr>
          <p:cNvPr id="12" name="Footer Placeholder 4">
            <a:extLst>
              <a:ext uri="{FF2B5EF4-FFF2-40B4-BE49-F238E27FC236}">
                <a16:creationId xmlns:a16="http://schemas.microsoft.com/office/drawing/2014/main" id="{35CAE44D-76A4-4ACD-8F2B-96D34DA19C45}"/>
              </a:ext>
            </a:extLst>
          </p:cNvPr>
          <p:cNvSpPr>
            <a:spLocks noGrp="1"/>
          </p:cNvSpPr>
          <p:nvPr>
            <p:ph type="ftr" sz="quarter" idx="11"/>
          </p:nvPr>
        </p:nvSpPr>
        <p:spPr>
          <a:xfrm>
            <a:off x="3409842" y="6297328"/>
            <a:ext cx="3086319"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r>
              <a:rPr lang="en-AU"/>
              <a:t>Add DocOne File No or Name of Presentation</a:t>
            </a:r>
            <a:endParaRPr lang="th-TH" dirty="0"/>
          </a:p>
        </p:txBody>
      </p:sp>
      <p:sp>
        <p:nvSpPr>
          <p:cNvPr id="13" name="Slide Number Placeholder 5">
            <a:extLst>
              <a:ext uri="{FF2B5EF4-FFF2-40B4-BE49-F238E27FC236}">
                <a16:creationId xmlns:a16="http://schemas.microsoft.com/office/drawing/2014/main" id="{B6F43B8F-4FD5-424F-9933-5F49DFFF88D2}"/>
              </a:ext>
            </a:extLst>
          </p:cNvPr>
          <p:cNvSpPr>
            <a:spLocks noGrp="1"/>
          </p:cNvSpPr>
          <p:nvPr>
            <p:ph type="sldNum" sz="quarter" idx="12"/>
          </p:nvPr>
        </p:nvSpPr>
        <p:spPr>
          <a:xfrm>
            <a:off x="7656633" y="6457953"/>
            <a:ext cx="2192912" cy="365125"/>
          </a:xfrm>
        </p:spPr>
        <p:txBody>
          <a:bodyPr/>
          <a:lstStyle>
            <a:lvl1pPr>
              <a:defRPr sz="900">
                <a:solidFill>
                  <a:schemeClr val="bg1"/>
                </a:solidFill>
                <a:latin typeface="Arial" panose="020B0604020202020204" pitchFamily="34" charset="0"/>
                <a:cs typeface="Arial" panose="020B0604020202020204" pitchFamily="34" charset="0"/>
              </a:defRPr>
            </a:lvl1pPr>
          </a:lstStyle>
          <a:p>
            <a:fld id="{B84E1A7B-DDAD-4F2D-B32C-61E8FCF135DC}" type="slidenum">
              <a:rPr lang="en-US" smtClean="0"/>
              <a:pPr/>
              <a:t>‹#›</a:t>
            </a:fld>
            <a:endParaRPr lang="en-US"/>
          </a:p>
        </p:txBody>
      </p:sp>
    </p:spTree>
    <p:extLst>
      <p:ext uri="{BB962C8B-B14F-4D97-AF65-F5344CB8AC3E}">
        <p14:creationId xmlns:p14="http://schemas.microsoft.com/office/powerpoint/2010/main" val="982455039"/>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95F175C-2FAF-4B6B-87D8-20C4BEF79E4B}"/>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4A28119-0EA1-4DC2-9672-8B31B97B7C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
        <p:nvSpPr>
          <p:cNvPr id="2" name="Title 1"/>
          <p:cNvSpPr>
            <a:spLocks noGrp="1"/>
          </p:cNvSpPr>
          <p:nvPr>
            <p:ph type="title"/>
          </p:nvPr>
        </p:nvSpPr>
        <p:spPr>
          <a:xfrm>
            <a:off x="619127" y="34930"/>
            <a:ext cx="8635857" cy="1325563"/>
          </a:xfrm>
        </p:spPr>
        <p:txBody>
          <a:bodyPr>
            <a:normAutofit/>
          </a:bodyPr>
          <a:lstStyle>
            <a:lvl1pPr>
              <a:defRPr sz="2900" b="1">
                <a:solidFill>
                  <a:srgbClr val="482F9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19126" y="1460506"/>
            <a:ext cx="4210050" cy="4457263"/>
          </a:xfrm>
        </p:spPr>
        <p:txBody>
          <a:bodyPr/>
          <a:lstStyle>
            <a:lvl1pPr>
              <a:buClr>
                <a:srgbClr val="482F92"/>
              </a:buClr>
              <a:defRPr sz="2100" b="1">
                <a:solidFill>
                  <a:schemeClr val="tx1"/>
                </a:solidFill>
                <a:latin typeface="Arial" panose="020B0604020202020204" pitchFamily="34" charset="0"/>
                <a:cs typeface="Arial" panose="020B0604020202020204" pitchFamily="34" charset="0"/>
              </a:defRPr>
            </a:lvl1pPr>
            <a:lvl2pPr marL="612694" indent="-204231">
              <a:buClr>
                <a:srgbClr val="482F92"/>
              </a:buClr>
              <a:buFont typeface="Gotham Book" pitchFamily="50" charset="0"/>
              <a:buChar char="-"/>
              <a:defRPr sz="1800">
                <a:latin typeface="Arial" panose="020B0604020202020204" pitchFamily="34" charset="0"/>
                <a:cs typeface="Arial" panose="020B0604020202020204" pitchFamily="34" charset="0"/>
              </a:defRPr>
            </a:lvl2pPr>
            <a:lvl3pPr>
              <a:buClr>
                <a:srgbClr val="482F92"/>
              </a:buClr>
              <a:defRPr sz="1600">
                <a:latin typeface="Arial" panose="020B0604020202020204" pitchFamily="34" charset="0"/>
                <a:cs typeface="Arial" panose="020B0604020202020204" pitchFamily="34" charset="0"/>
              </a:defRPr>
            </a:lvl3pPr>
            <a:lvl4pPr marL="1429619" indent="-204231">
              <a:buClr>
                <a:srgbClr val="482F92"/>
              </a:buClr>
              <a:buFont typeface="Gotham Book" pitchFamily="50" charset="0"/>
              <a:buChar char="-"/>
              <a:defRPr sz="1400">
                <a:latin typeface="Arial" panose="020B0604020202020204" pitchFamily="34" charset="0"/>
                <a:cs typeface="Arial" panose="020B0604020202020204" pitchFamily="34" charset="0"/>
              </a:defRPr>
            </a:lvl4pPr>
            <a:lvl5pPr marL="1838081" indent="-204231">
              <a:buClr>
                <a:srgbClr val="482F92"/>
              </a:buClr>
              <a:buFont typeface="Gotham Book" pitchFamily="50" charset="0"/>
              <a:buChar char="»"/>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44933" y="1460506"/>
            <a:ext cx="4210050" cy="4457263"/>
          </a:xfrm>
        </p:spPr>
        <p:txBody>
          <a:bodyPr/>
          <a:lstStyle>
            <a:lvl1pPr>
              <a:buClr>
                <a:srgbClr val="482F92"/>
              </a:buClr>
              <a:defRPr sz="2100" b="1">
                <a:latin typeface="Arial" panose="020B0604020202020204" pitchFamily="34" charset="0"/>
                <a:cs typeface="Arial" panose="020B0604020202020204" pitchFamily="34" charset="0"/>
              </a:defRPr>
            </a:lvl1pPr>
            <a:lvl2pPr marL="612694" indent="-204231">
              <a:buClr>
                <a:srgbClr val="482F92"/>
              </a:buClr>
              <a:buFont typeface="Gotham Book" pitchFamily="50" charset="0"/>
              <a:buChar char="-"/>
              <a:defRPr sz="1800">
                <a:latin typeface="Arial" panose="020B0604020202020204" pitchFamily="34" charset="0"/>
                <a:cs typeface="Arial" panose="020B0604020202020204" pitchFamily="34" charset="0"/>
              </a:defRPr>
            </a:lvl2pPr>
            <a:lvl3pPr>
              <a:buClr>
                <a:srgbClr val="482F92"/>
              </a:buClr>
              <a:defRPr sz="1600">
                <a:latin typeface="Arial" panose="020B0604020202020204" pitchFamily="34" charset="0"/>
                <a:cs typeface="Arial" panose="020B0604020202020204" pitchFamily="34" charset="0"/>
              </a:defRPr>
            </a:lvl3pPr>
            <a:lvl4pPr marL="1429619" indent="-204231">
              <a:buClr>
                <a:srgbClr val="482F92"/>
              </a:buClr>
              <a:buFont typeface="Gotham Book" pitchFamily="50" charset="0"/>
              <a:buChar char="-"/>
              <a:defRPr sz="1400">
                <a:latin typeface="Arial" panose="020B0604020202020204" pitchFamily="34" charset="0"/>
                <a:cs typeface="Arial" panose="020B0604020202020204" pitchFamily="34" charset="0"/>
              </a:defRPr>
            </a:lvl4pPr>
            <a:lvl5pPr marL="1838081" indent="-204231">
              <a:buClr>
                <a:srgbClr val="482F92"/>
              </a:buClr>
              <a:buFont typeface="Gotham Book" pitchFamily="50" charset="0"/>
              <a:buChar char="»"/>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a:extLst>
              <a:ext uri="{FF2B5EF4-FFF2-40B4-BE49-F238E27FC236}">
                <a16:creationId xmlns:a16="http://schemas.microsoft.com/office/drawing/2014/main" id="{D6567109-8893-4E46-A02D-68D49CAB3A72}"/>
              </a:ext>
            </a:extLst>
          </p:cNvPr>
          <p:cNvSpPr>
            <a:spLocks noGrp="1"/>
          </p:cNvSpPr>
          <p:nvPr>
            <p:ph type="dt" sz="half" idx="10"/>
          </p:nvPr>
        </p:nvSpPr>
        <p:spPr>
          <a:xfrm>
            <a:off x="619125" y="6297329"/>
            <a:ext cx="2192912" cy="365125"/>
          </a:xfrm>
        </p:spPr>
        <p:txBody>
          <a:bodyPr/>
          <a:lstStyle>
            <a:lvl1pPr>
              <a:defRPr sz="900">
                <a:solidFill>
                  <a:srgbClr val="00AEEF"/>
                </a:solidFill>
                <a:latin typeface="Arial" panose="020B0604020202020204" pitchFamily="34" charset="0"/>
                <a:cs typeface="Arial" panose="020B0604020202020204" pitchFamily="34" charset="0"/>
              </a:defRPr>
            </a:lvl1pPr>
          </a:lstStyle>
          <a:p>
            <a:r>
              <a:rPr lang="en-US" dirty="0"/>
              <a:t>OUR WAY IN ENERGY</a:t>
            </a:r>
          </a:p>
        </p:txBody>
      </p:sp>
      <p:sp>
        <p:nvSpPr>
          <p:cNvPr id="19" name="Footer Placeholder 4">
            <a:extLst>
              <a:ext uri="{FF2B5EF4-FFF2-40B4-BE49-F238E27FC236}">
                <a16:creationId xmlns:a16="http://schemas.microsoft.com/office/drawing/2014/main" id="{80819257-241C-4A0B-B338-9F4E69609D4D}"/>
              </a:ext>
            </a:extLst>
          </p:cNvPr>
          <p:cNvSpPr>
            <a:spLocks noGrp="1"/>
          </p:cNvSpPr>
          <p:nvPr>
            <p:ph type="ftr" sz="quarter" idx="11"/>
          </p:nvPr>
        </p:nvSpPr>
        <p:spPr>
          <a:xfrm>
            <a:off x="3409842" y="6315630"/>
            <a:ext cx="3086319"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r>
              <a:rPr lang="en-AU"/>
              <a:t>Add DocOne File No or Name of Presentation</a:t>
            </a:r>
            <a:endParaRPr lang="th-TH" dirty="0"/>
          </a:p>
        </p:txBody>
      </p:sp>
      <p:sp>
        <p:nvSpPr>
          <p:cNvPr id="11" name="Slide Number Placeholder 5">
            <a:extLst>
              <a:ext uri="{FF2B5EF4-FFF2-40B4-BE49-F238E27FC236}">
                <a16:creationId xmlns:a16="http://schemas.microsoft.com/office/drawing/2014/main" id="{7288E1DA-A0C7-41D1-AF7F-C4EE223CED47}"/>
              </a:ext>
            </a:extLst>
          </p:cNvPr>
          <p:cNvSpPr txBox="1">
            <a:spLocks/>
          </p:cNvSpPr>
          <p:nvPr userDrawn="1"/>
        </p:nvSpPr>
        <p:spPr>
          <a:xfrm>
            <a:off x="7656633" y="6457953"/>
            <a:ext cx="2192912" cy="365125"/>
          </a:xfrm>
          <a:prstGeom prst="rect">
            <a:avLst/>
          </a:prstGeom>
        </p:spPr>
        <p:txBody>
          <a:bodyPr vert="horz" lIns="81692" tIns="40846" rIns="81692" bIns="40846" rtlCol="0" anchor="ctr"/>
          <a:lstStyle>
            <a:defPPr>
              <a:defRPr lang="en-AU"/>
            </a:defPPr>
            <a:lvl1pPr algn="r" rtl="0" fontAlgn="base">
              <a:spcBef>
                <a:spcPct val="0"/>
              </a:spcBef>
              <a:spcAft>
                <a:spcPct val="0"/>
              </a:spcAft>
              <a:defRPr sz="900" kern="1200">
                <a:solidFill>
                  <a:schemeClr val="bg1"/>
                </a:solidFill>
                <a:latin typeface="Arial" panose="020B0604020202020204" pitchFamily="34" charset="0"/>
                <a:ea typeface="+mn-ea"/>
                <a:cs typeface="Arial" panose="020B0604020202020204" pitchFamily="34" charset="0"/>
              </a:defRPr>
            </a:lvl1pPr>
            <a:lvl2pPr marL="364663" algn="l" rtl="0" fontAlgn="base">
              <a:spcBef>
                <a:spcPct val="0"/>
              </a:spcBef>
              <a:spcAft>
                <a:spcPct val="0"/>
              </a:spcAft>
              <a:defRPr kern="1200">
                <a:solidFill>
                  <a:schemeClr val="tx1"/>
                </a:solidFill>
                <a:latin typeface="Arial" charset="0"/>
                <a:ea typeface="+mn-ea"/>
                <a:cs typeface="+mn-cs"/>
              </a:defRPr>
            </a:lvl2pPr>
            <a:lvl3pPr marL="729325" algn="l" rtl="0" fontAlgn="base">
              <a:spcBef>
                <a:spcPct val="0"/>
              </a:spcBef>
              <a:spcAft>
                <a:spcPct val="0"/>
              </a:spcAft>
              <a:defRPr kern="1200">
                <a:solidFill>
                  <a:schemeClr val="tx1"/>
                </a:solidFill>
                <a:latin typeface="Arial" charset="0"/>
                <a:ea typeface="+mn-ea"/>
                <a:cs typeface="+mn-cs"/>
              </a:defRPr>
            </a:lvl3pPr>
            <a:lvl4pPr marL="1093988" algn="l" rtl="0" fontAlgn="base">
              <a:spcBef>
                <a:spcPct val="0"/>
              </a:spcBef>
              <a:spcAft>
                <a:spcPct val="0"/>
              </a:spcAft>
              <a:defRPr kern="1200">
                <a:solidFill>
                  <a:schemeClr val="tx1"/>
                </a:solidFill>
                <a:latin typeface="Arial" charset="0"/>
                <a:ea typeface="+mn-ea"/>
                <a:cs typeface="+mn-cs"/>
              </a:defRPr>
            </a:lvl4pPr>
            <a:lvl5pPr marL="1458651" algn="l" rtl="0" fontAlgn="base">
              <a:spcBef>
                <a:spcPct val="0"/>
              </a:spcBef>
              <a:spcAft>
                <a:spcPct val="0"/>
              </a:spcAft>
              <a:defRPr kern="1200">
                <a:solidFill>
                  <a:schemeClr val="tx1"/>
                </a:solidFill>
                <a:latin typeface="Arial" charset="0"/>
                <a:ea typeface="+mn-ea"/>
                <a:cs typeface="+mn-cs"/>
              </a:defRPr>
            </a:lvl5pPr>
            <a:lvl6pPr marL="1823313" algn="l" defTabSz="729325" rtl="0" eaLnBrk="1" latinLnBrk="0" hangingPunct="1">
              <a:defRPr kern="1200">
                <a:solidFill>
                  <a:schemeClr val="tx1"/>
                </a:solidFill>
                <a:latin typeface="Arial" charset="0"/>
                <a:ea typeface="+mn-ea"/>
                <a:cs typeface="+mn-cs"/>
              </a:defRPr>
            </a:lvl6pPr>
            <a:lvl7pPr marL="2187976" algn="l" defTabSz="729325" rtl="0" eaLnBrk="1" latinLnBrk="0" hangingPunct="1">
              <a:defRPr kern="1200">
                <a:solidFill>
                  <a:schemeClr val="tx1"/>
                </a:solidFill>
                <a:latin typeface="Arial" charset="0"/>
                <a:ea typeface="+mn-ea"/>
                <a:cs typeface="+mn-cs"/>
              </a:defRPr>
            </a:lvl7pPr>
            <a:lvl8pPr marL="2552639" algn="l" defTabSz="729325" rtl="0" eaLnBrk="1" latinLnBrk="0" hangingPunct="1">
              <a:defRPr kern="1200">
                <a:solidFill>
                  <a:schemeClr val="tx1"/>
                </a:solidFill>
                <a:latin typeface="Arial" charset="0"/>
                <a:ea typeface="+mn-ea"/>
                <a:cs typeface="+mn-cs"/>
              </a:defRPr>
            </a:lvl8pPr>
            <a:lvl9pPr marL="2917301" algn="l" defTabSz="729325" rtl="0" eaLnBrk="1" latinLnBrk="0" hangingPunct="1">
              <a:defRPr kern="1200">
                <a:solidFill>
                  <a:schemeClr val="tx1"/>
                </a:solidFill>
                <a:latin typeface="Arial" charset="0"/>
                <a:ea typeface="+mn-ea"/>
                <a:cs typeface="+mn-cs"/>
              </a:defRPr>
            </a:lvl9pPr>
          </a:lstStyle>
          <a:p>
            <a:fld id="{B84E1A7B-DDAD-4F2D-B32C-61E8FCF135DC}" type="slidenum">
              <a:rPr lang="en-US" smtClean="0"/>
              <a:pPr/>
              <a:t>‹#›</a:t>
            </a:fld>
            <a:endParaRPr lang="en-US"/>
          </a:p>
        </p:txBody>
      </p:sp>
    </p:spTree>
    <p:extLst>
      <p:ext uri="{BB962C8B-B14F-4D97-AF65-F5344CB8AC3E}">
        <p14:creationId xmlns:p14="http://schemas.microsoft.com/office/powerpoint/2010/main" val="43111733"/>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F086C43-2337-429D-A1BA-09AA29256C53}"/>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705F408-32D1-4358-9DF5-54431400D5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
        <p:nvSpPr>
          <p:cNvPr id="10" name="Title 1">
            <a:extLst>
              <a:ext uri="{FF2B5EF4-FFF2-40B4-BE49-F238E27FC236}">
                <a16:creationId xmlns:a16="http://schemas.microsoft.com/office/drawing/2014/main" id="{1CDAD7F7-D96D-4DE1-A9D5-3A7D7AE60E71}"/>
              </a:ext>
            </a:extLst>
          </p:cNvPr>
          <p:cNvSpPr>
            <a:spLocks noGrp="1"/>
          </p:cNvSpPr>
          <p:nvPr>
            <p:ph type="title"/>
          </p:nvPr>
        </p:nvSpPr>
        <p:spPr>
          <a:xfrm>
            <a:off x="634138" y="34930"/>
            <a:ext cx="8641485" cy="1325563"/>
          </a:xfrm>
        </p:spPr>
        <p:txBody>
          <a:bodyPr>
            <a:normAutofit/>
          </a:bodyPr>
          <a:lstStyle>
            <a:lvl1pPr>
              <a:defRPr sz="2900" b="1">
                <a:solidFill>
                  <a:srgbClr val="482F9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49ED70C7-9D0B-46F1-8D66-CC8AD9D6E9C7}"/>
              </a:ext>
            </a:extLst>
          </p:cNvPr>
          <p:cNvSpPr>
            <a:spLocks noGrp="1"/>
          </p:cNvSpPr>
          <p:nvPr>
            <p:ph type="body" idx="1"/>
          </p:nvPr>
        </p:nvSpPr>
        <p:spPr>
          <a:xfrm>
            <a:off x="649602" y="1485901"/>
            <a:ext cx="4048244" cy="1074595"/>
          </a:xfrm>
        </p:spPr>
        <p:txBody>
          <a:bodyPr anchor="b">
            <a:normAutofit/>
          </a:bodyPr>
          <a:lstStyle>
            <a:lvl1pPr marL="0" indent="0">
              <a:buNone/>
              <a:defRPr sz="2100" b="1">
                <a:solidFill>
                  <a:srgbClr val="482F92"/>
                </a:solidFill>
                <a:latin typeface="Arial" panose="020B0604020202020204" pitchFamily="34" charset="0"/>
                <a:cs typeface="Arial" panose="020B0604020202020204" pitchFamily="34" charset="0"/>
              </a:defRPr>
            </a:lvl1pPr>
            <a:lvl2pPr marL="408462" indent="0">
              <a:buNone/>
              <a:defRPr sz="1800" b="1"/>
            </a:lvl2pPr>
            <a:lvl3pPr marL="816925" indent="0">
              <a:buNone/>
              <a:defRPr sz="1600" b="1"/>
            </a:lvl3pPr>
            <a:lvl4pPr marL="1225387" indent="0">
              <a:buNone/>
              <a:defRPr sz="1400" b="1"/>
            </a:lvl4pPr>
            <a:lvl5pPr marL="1633850" indent="0">
              <a:buNone/>
              <a:defRPr sz="1400" b="1"/>
            </a:lvl5pPr>
            <a:lvl6pPr marL="2042312" indent="0">
              <a:buNone/>
              <a:defRPr sz="1400" b="1"/>
            </a:lvl6pPr>
            <a:lvl7pPr marL="2450775" indent="0">
              <a:buNone/>
              <a:defRPr sz="1400" b="1"/>
            </a:lvl7pPr>
            <a:lvl8pPr marL="2859237" indent="0">
              <a:buNone/>
              <a:defRPr sz="1400" b="1"/>
            </a:lvl8pPr>
            <a:lvl9pPr marL="3267700" indent="0">
              <a:buNone/>
              <a:defRPr sz="1400" b="1"/>
            </a:lvl9pPr>
          </a:lstStyle>
          <a:p>
            <a:pPr lvl="0"/>
            <a:r>
              <a:rPr lang="en-US" dirty="0"/>
              <a:t>Edit Master text styles</a:t>
            </a:r>
          </a:p>
        </p:txBody>
      </p:sp>
      <p:sp>
        <p:nvSpPr>
          <p:cNvPr id="12" name="Content Placeholder 3">
            <a:extLst>
              <a:ext uri="{FF2B5EF4-FFF2-40B4-BE49-F238E27FC236}">
                <a16:creationId xmlns:a16="http://schemas.microsoft.com/office/drawing/2014/main" id="{814D70D4-68A7-42D8-8D5E-59718EC5083D}"/>
              </a:ext>
            </a:extLst>
          </p:cNvPr>
          <p:cNvSpPr>
            <a:spLocks noGrp="1"/>
          </p:cNvSpPr>
          <p:nvPr>
            <p:ph sz="half" idx="2"/>
          </p:nvPr>
        </p:nvSpPr>
        <p:spPr>
          <a:xfrm>
            <a:off x="649600" y="2560495"/>
            <a:ext cx="4048246" cy="3542326"/>
          </a:xfrm>
        </p:spPr>
        <p:txBody>
          <a:bodyPr/>
          <a:lstStyle>
            <a:lvl1pPr>
              <a:buClr>
                <a:srgbClr val="482F92"/>
              </a:buClr>
              <a:defRPr sz="1800">
                <a:latin typeface="Arial" panose="020B0604020202020204" pitchFamily="34" charset="0"/>
                <a:cs typeface="Arial" panose="020B0604020202020204" pitchFamily="34" charset="0"/>
              </a:defRPr>
            </a:lvl1pPr>
            <a:lvl2pPr marL="663752" indent="-255289">
              <a:buClr>
                <a:srgbClr val="482F92"/>
              </a:buClr>
              <a:buFont typeface="Gotham Book" pitchFamily="50" charset="0"/>
              <a:buChar char="−"/>
              <a:defRPr sz="1600">
                <a:latin typeface="Arial" panose="020B0604020202020204" pitchFamily="34" charset="0"/>
                <a:cs typeface="Arial" panose="020B0604020202020204" pitchFamily="34" charset="0"/>
              </a:defRPr>
            </a:lvl2pPr>
            <a:lvl3pPr>
              <a:buClr>
                <a:srgbClr val="482F92"/>
              </a:buClr>
              <a:defRPr sz="1400">
                <a:latin typeface="Arial" panose="020B0604020202020204" pitchFamily="34" charset="0"/>
                <a:cs typeface="Arial" panose="020B0604020202020204" pitchFamily="34" charset="0"/>
              </a:defRPr>
            </a:lvl3pPr>
            <a:lvl4pPr marL="1480676" indent="-255289">
              <a:buClr>
                <a:srgbClr val="482F92"/>
              </a:buClr>
              <a:buFont typeface="Gotham Book" pitchFamily="50" charset="0"/>
              <a:buChar char="−"/>
              <a:defRPr sz="1300">
                <a:latin typeface="Arial" panose="020B0604020202020204" pitchFamily="34" charset="0"/>
                <a:cs typeface="Arial" panose="020B0604020202020204" pitchFamily="34" charset="0"/>
              </a:defRPr>
            </a:lvl4pPr>
            <a:lvl5pPr marL="1889139" indent="-255289">
              <a:buClr>
                <a:srgbClr val="482F92"/>
              </a:buClr>
              <a:buFont typeface="Gotham Book" pitchFamily="50" charset="0"/>
              <a:buChar char="»"/>
              <a:defRPr sz="13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B58E46CC-CE3A-4A63-A2EE-8945B23F1DD0}"/>
              </a:ext>
            </a:extLst>
          </p:cNvPr>
          <p:cNvSpPr>
            <a:spLocks noGrp="1"/>
          </p:cNvSpPr>
          <p:nvPr>
            <p:ph type="body" sz="quarter" idx="3"/>
          </p:nvPr>
        </p:nvSpPr>
        <p:spPr>
          <a:xfrm>
            <a:off x="5045550" y="1486334"/>
            <a:ext cx="4215063" cy="1074595"/>
          </a:xfrm>
        </p:spPr>
        <p:txBody>
          <a:bodyPr anchor="b"/>
          <a:lstStyle>
            <a:lvl1pPr marL="0" indent="0">
              <a:buNone/>
              <a:defRPr sz="2100" b="1">
                <a:solidFill>
                  <a:srgbClr val="482F92"/>
                </a:solidFill>
                <a:latin typeface="Arial" panose="020B0604020202020204" pitchFamily="34" charset="0"/>
                <a:cs typeface="Arial" panose="020B0604020202020204" pitchFamily="34" charset="0"/>
              </a:defRPr>
            </a:lvl1pPr>
            <a:lvl2pPr marL="408462" indent="0">
              <a:buNone/>
              <a:defRPr sz="1800" b="1"/>
            </a:lvl2pPr>
            <a:lvl3pPr marL="816925" indent="0">
              <a:buNone/>
              <a:defRPr sz="1600" b="1"/>
            </a:lvl3pPr>
            <a:lvl4pPr marL="1225387" indent="0">
              <a:buNone/>
              <a:defRPr sz="1400" b="1"/>
            </a:lvl4pPr>
            <a:lvl5pPr marL="1633850" indent="0">
              <a:buNone/>
              <a:defRPr sz="1400" b="1"/>
            </a:lvl5pPr>
            <a:lvl6pPr marL="2042312" indent="0">
              <a:buNone/>
              <a:defRPr sz="1400" b="1"/>
            </a:lvl6pPr>
            <a:lvl7pPr marL="2450775" indent="0">
              <a:buNone/>
              <a:defRPr sz="1400" b="1"/>
            </a:lvl7pPr>
            <a:lvl8pPr marL="2859237" indent="0">
              <a:buNone/>
              <a:defRPr sz="1400" b="1"/>
            </a:lvl8pPr>
            <a:lvl9pPr marL="3267700" indent="0">
              <a:buNone/>
              <a:defRPr sz="1400" b="1"/>
            </a:lvl9pPr>
          </a:lstStyle>
          <a:p>
            <a:pPr lvl="0"/>
            <a:r>
              <a:rPr lang="en-US" dirty="0"/>
              <a:t>Edit Master text styles</a:t>
            </a:r>
          </a:p>
        </p:txBody>
      </p:sp>
      <p:sp>
        <p:nvSpPr>
          <p:cNvPr id="14" name="Content Placeholder 5">
            <a:extLst>
              <a:ext uri="{FF2B5EF4-FFF2-40B4-BE49-F238E27FC236}">
                <a16:creationId xmlns:a16="http://schemas.microsoft.com/office/drawing/2014/main" id="{03D6BC5D-0796-491F-82A2-0F4E75DDF6C5}"/>
              </a:ext>
            </a:extLst>
          </p:cNvPr>
          <p:cNvSpPr>
            <a:spLocks noGrp="1"/>
          </p:cNvSpPr>
          <p:nvPr>
            <p:ph sz="quarter" idx="4"/>
          </p:nvPr>
        </p:nvSpPr>
        <p:spPr>
          <a:xfrm>
            <a:off x="5045550" y="2560927"/>
            <a:ext cx="4215063" cy="3542326"/>
          </a:xfrm>
        </p:spPr>
        <p:txBody>
          <a:bodyPr/>
          <a:lstStyle>
            <a:lvl1pPr>
              <a:buClr>
                <a:srgbClr val="482F92"/>
              </a:buClr>
              <a:defRPr sz="1800">
                <a:latin typeface="Arial" panose="020B0604020202020204" pitchFamily="34" charset="0"/>
                <a:cs typeface="Arial" panose="020B0604020202020204" pitchFamily="34" charset="0"/>
              </a:defRPr>
            </a:lvl1pPr>
            <a:lvl2pPr marL="663752" indent="-255289">
              <a:buFont typeface="Gotham Book" pitchFamily="50" charset="0"/>
              <a:buChar cha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marL="1480676" indent="-255289">
              <a:buFont typeface="Gotham Book" pitchFamily="50" charset="0"/>
              <a:buChar char="−"/>
              <a:defRPr sz="1300">
                <a:latin typeface="Arial" panose="020B0604020202020204" pitchFamily="34" charset="0"/>
                <a:cs typeface="Arial" panose="020B0604020202020204" pitchFamily="34" charset="0"/>
              </a:defRPr>
            </a:lvl4pPr>
            <a:lvl5pPr marL="1889139" indent="-255289">
              <a:buFont typeface="Gotham Book" pitchFamily="50" charset="0"/>
              <a:buChar char="»"/>
              <a:defRPr sz="13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a:extLst>
              <a:ext uri="{FF2B5EF4-FFF2-40B4-BE49-F238E27FC236}">
                <a16:creationId xmlns:a16="http://schemas.microsoft.com/office/drawing/2014/main" id="{E229071B-DF94-422C-9602-6EA5E3404D2F}"/>
              </a:ext>
            </a:extLst>
          </p:cNvPr>
          <p:cNvSpPr>
            <a:spLocks noGrp="1"/>
          </p:cNvSpPr>
          <p:nvPr>
            <p:ph type="dt" sz="half" idx="10"/>
          </p:nvPr>
        </p:nvSpPr>
        <p:spPr>
          <a:xfrm>
            <a:off x="634137" y="6308892"/>
            <a:ext cx="2192912" cy="365125"/>
          </a:xfrm>
        </p:spPr>
        <p:txBody>
          <a:bodyPr/>
          <a:lstStyle>
            <a:lvl1pPr>
              <a:defRPr sz="900">
                <a:solidFill>
                  <a:srgbClr val="00AEEF"/>
                </a:solidFill>
                <a:latin typeface="Arial" panose="020B0604020202020204" pitchFamily="34" charset="0"/>
                <a:cs typeface="Arial" panose="020B0604020202020204" pitchFamily="34" charset="0"/>
              </a:defRPr>
            </a:lvl1pPr>
          </a:lstStyle>
          <a:p>
            <a:r>
              <a:rPr lang="en-US" dirty="0"/>
              <a:t>OUR WAY IN ENERGY</a:t>
            </a:r>
          </a:p>
        </p:txBody>
      </p:sp>
      <p:sp>
        <p:nvSpPr>
          <p:cNvPr id="25" name="Footer Placeholder 4">
            <a:extLst>
              <a:ext uri="{FF2B5EF4-FFF2-40B4-BE49-F238E27FC236}">
                <a16:creationId xmlns:a16="http://schemas.microsoft.com/office/drawing/2014/main" id="{9C369F74-9279-4A04-A11D-6549F2462832}"/>
              </a:ext>
            </a:extLst>
          </p:cNvPr>
          <p:cNvSpPr>
            <a:spLocks noGrp="1"/>
          </p:cNvSpPr>
          <p:nvPr>
            <p:ph type="ftr" sz="quarter" idx="11"/>
          </p:nvPr>
        </p:nvSpPr>
        <p:spPr>
          <a:xfrm>
            <a:off x="3409842" y="6308892"/>
            <a:ext cx="3086319"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r>
              <a:rPr lang="en-AU"/>
              <a:t>Add DocOne File No or Name of Presentation</a:t>
            </a:r>
            <a:endParaRPr lang="th-TH" dirty="0"/>
          </a:p>
        </p:txBody>
      </p:sp>
      <p:sp>
        <p:nvSpPr>
          <p:cNvPr id="17" name="Slide Number Placeholder 5">
            <a:extLst>
              <a:ext uri="{FF2B5EF4-FFF2-40B4-BE49-F238E27FC236}">
                <a16:creationId xmlns:a16="http://schemas.microsoft.com/office/drawing/2014/main" id="{7C94F616-8E30-4004-A189-C2EB46D7D472}"/>
              </a:ext>
            </a:extLst>
          </p:cNvPr>
          <p:cNvSpPr>
            <a:spLocks noGrp="1"/>
          </p:cNvSpPr>
          <p:nvPr>
            <p:ph type="sldNum" sz="quarter" idx="12"/>
          </p:nvPr>
        </p:nvSpPr>
        <p:spPr>
          <a:xfrm>
            <a:off x="7656633" y="6457953"/>
            <a:ext cx="2192912" cy="365125"/>
          </a:xfrm>
        </p:spPr>
        <p:txBody>
          <a:bodyPr/>
          <a:lstStyle>
            <a:lvl1pPr>
              <a:defRPr sz="900">
                <a:solidFill>
                  <a:schemeClr val="bg1"/>
                </a:solidFill>
                <a:latin typeface="Arial" panose="020B0604020202020204" pitchFamily="34" charset="0"/>
                <a:cs typeface="Arial" panose="020B0604020202020204" pitchFamily="34" charset="0"/>
              </a:defRPr>
            </a:lvl1pPr>
          </a:lstStyle>
          <a:p>
            <a:fld id="{B84E1A7B-DDAD-4F2D-B32C-61E8FCF135DC}" type="slidenum">
              <a:rPr lang="en-US" smtClean="0"/>
              <a:pPr/>
              <a:t>‹#›</a:t>
            </a:fld>
            <a:endParaRPr lang="en-US"/>
          </a:p>
        </p:txBody>
      </p:sp>
    </p:spTree>
    <p:extLst>
      <p:ext uri="{BB962C8B-B14F-4D97-AF65-F5344CB8AC3E}">
        <p14:creationId xmlns:p14="http://schemas.microsoft.com/office/powerpoint/2010/main" val="1101294989"/>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741F014-AF07-4662-85B4-5797E6A3792A}"/>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19126" y="34930"/>
            <a:ext cx="8605838" cy="1325563"/>
          </a:xfrm>
        </p:spPr>
        <p:txBody>
          <a:bodyPr>
            <a:normAutofit/>
          </a:bodyPr>
          <a:lstStyle>
            <a:lvl1pPr>
              <a:defRPr sz="2900" b="1">
                <a:solidFill>
                  <a:srgbClr val="482F9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286D3EA3-C4F6-4D95-AF7E-6E9C7E56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
        <p:nvSpPr>
          <p:cNvPr id="12" name="Date Placeholder 3">
            <a:extLst>
              <a:ext uri="{FF2B5EF4-FFF2-40B4-BE49-F238E27FC236}">
                <a16:creationId xmlns:a16="http://schemas.microsoft.com/office/drawing/2014/main" id="{ECD496A6-1BAE-4FD4-9B70-CAD1F9D6D4D1}"/>
              </a:ext>
            </a:extLst>
          </p:cNvPr>
          <p:cNvSpPr>
            <a:spLocks noGrp="1"/>
          </p:cNvSpPr>
          <p:nvPr>
            <p:ph type="dt" sz="half" idx="10"/>
          </p:nvPr>
        </p:nvSpPr>
        <p:spPr>
          <a:xfrm>
            <a:off x="638719" y="6316015"/>
            <a:ext cx="2192912" cy="365125"/>
          </a:xfrm>
        </p:spPr>
        <p:txBody>
          <a:bodyPr/>
          <a:lstStyle>
            <a:lvl1pPr>
              <a:defRPr sz="900">
                <a:solidFill>
                  <a:srgbClr val="00AEEF"/>
                </a:solidFill>
                <a:latin typeface="Arial" panose="020B0604020202020204" pitchFamily="34" charset="0"/>
                <a:cs typeface="Arial" panose="020B0604020202020204" pitchFamily="34" charset="0"/>
              </a:defRPr>
            </a:lvl1pPr>
          </a:lstStyle>
          <a:p>
            <a:r>
              <a:rPr lang="en-US" dirty="0"/>
              <a:t>OUR WAY IN ENERGY</a:t>
            </a:r>
          </a:p>
        </p:txBody>
      </p:sp>
      <p:sp>
        <p:nvSpPr>
          <p:cNvPr id="13" name="Footer Placeholder 4">
            <a:extLst>
              <a:ext uri="{FF2B5EF4-FFF2-40B4-BE49-F238E27FC236}">
                <a16:creationId xmlns:a16="http://schemas.microsoft.com/office/drawing/2014/main" id="{5485068C-2CFD-47AE-A2F6-A7DD4F242724}"/>
              </a:ext>
            </a:extLst>
          </p:cNvPr>
          <p:cNvSpPr>
            <a:spLocks noGrp="1"/>
          </p:cNvSpPr>
          <p:nvPr>
            <p:ph type="ftr" sz="quarter" idx="11"/>
          </p:nvPr>
        </p:nvSpPr>
        <p:spPr>
          <a:xfrm>
            <a:off x="3378884" y="6316015"/>
            <a:ext cx="3086319"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r>
              <a:rPr lang="en-AU"/>
              <a:t>Add DocOne File No or Name of Presentation</a:t>
            </a:r>
            <a:endParaRPr lang="th-TH" dirty="0"/>
          </a:p>
        </p:txBody>
      </p:sp>
      <p:sp>
        <p:nvSpPr>
          <p:cNvPr id="8" name="Slide Number Placeholder 5">
            <a:extLst>
              <a:ext uri="{FF2B5EF4-FFF2-40B4-BE49-F238E27FC236}">
                <a16:creationId xmlns:a16="http://schemas.microsoft.com/office/drawing/2014/main" id="{356E1072-5FCF-4745-BDC9-737CF8B8EDB6}"/>
              </a:ext>
            </a:extLst>
          </p:cNvPr>
          <p:cNvSpPr>
            <a:spLocks noGrp="1"/>
          </p:cNvSpPr>
          <p:nvPr>
            <p:ph type="sldNum" sz="quarter" idx="12"/>
          </p:nvPr>
        </p:nvSpPr>
        <p:spPr>
          <a:xfrm>
            <a:off x="7656633" y="6457953"/>
            <a:ext cx="2192912" cy="365125"/>
          </a:xfrm>
        </p:spPr>
        <p:txBody>
          <a:bodyPr/>
          <a:lstStyle>
            <a:lvl1pPr>
              <a:defRPr sz="900">
                <a:solidFill>
                  <a:schemeClr val="bg1"/>
                </a:solidFill>
                <a:latin typeface="Arial" panose="020B0604020202020204" pitchFamily="34" charset="0"/>
                <a:cs typeface="Arial" panose="020B0604020202020204" pitchFamily="34" charset="0"/>
              </a:defRPr>
            </a:lvl1pPr>
          </a:lstStyle>
          <a:p>
            <a:fld id="{B84E1A7B-DDAD-4F2D-B32C-61E8FCF135DC}" type="slidenum">
              <a:rPr lang="en-US" smtClean="0"/>
              <a:pPr/>
              <a:t>‹#›</a:t>
            </a:fld>
            <a:endParaRPr lang="en-US"/>
          </a:p>
        </p:txBody>
      </p:sp>
    </p:spTree>
    <p:extLst>
      <p:ext uri="{BB962C8B-B14F-4D97-AF65-F5344CB8AC3E}">
        <p14:creationId xmlns:p14="http://schemas.microsoft.com/office/powerpoint/2010/main" val="3854813138"/>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C70A91E-65CE-407D-A857-D24B342844CC}"/>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6EB74CA-D3E6-4B88-9471-C40E62B3AD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
        <p:nvSpPr>
          <p:cNvPr id="2" name="Title 1"/>
          <p:cNvSpPr>
            <a:spLocks noGrp="1"/>
          </p:cNvSpPr>
          <p:nvPr>
            <p:ph type="title"/>
          </p:nvPr>
        </p:nvSpPr>
        <p:spPr>
          <a:xfrm>
            <a:off x="634138" y="457201"/>
            <a:ext cx="3258146" cy="1600200"/>
          </a:xfrm>
        </p:spPr>
        <p:txBody>
          <a:bodyPr anchor="b"/>
          <a:lstStyle>
            <a:lvl1pPr>
              <a:defRPr sz="2900" b="1">
                <a:solidFill>
                  <a:srgbClr val="482F9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211340" y="457205"/>
            <a:ext cx="5014913" cy="5403851"/>
          </a:xfrm>
        </p:spPr>
        <p:txBody>
          <a:bodyPr/>
          <a:lstStyle>
            <a:lvl1pPr>
              <a:buClr>
                <a:srgbClr val="482F92"/>
              </a:buClr>
              <a:defRPr sz="2500" b="1">
                <a:latin typeface="Arial" panose="020B0604020202020204" pitchFamily="34" charset="0"/>
                <a:cs typeface="Arial" panose="020B0604020202020204" pitchFamily="34" charset="0"/>
              </a:defRPr>
            </a:lvl1pPr>
            <a:lvl2pPr marL="612694" indent="-204231">
              <a:buClr>
                <a:srgbClr val="482F92"/>
              </a:buClr>
              <a:buFont typeface="Gotham Book" pitchFamily="50" charset="0"/>
              <a:buChar char="-"/>
              <a:defRPr sz="1600">
                <a:latin typeface="Arial" panose="020B0604020202020204" pitchFamily="34" charset="0"/>
                <a:cs typeface="Arial" panose="020B0604020202020204" pitchFamily="34" charset="0"/>
              </a:defRPr>
            </a:lvl2pPr>
            <a:lvl3pPr>
              <a:buClr>
                <a:srgbClr val="482F92"/>
              </a:buClr>
              <a:defRPr sz="1600">
                <a:latin typeface="Arial" panose="020B0604020202020204" pitchFamily="34" charset="0"/>
                <a:cs typeface="Arial" panose="020B0604020202020204" pitchFamily="34" charset="0"/>
              </a:defRPr>
            </a:lvl3pPr>
            <a:lvl4pPr marL="1429619" indent="-204231">
              <a:buClr>
                <a:srgbClr val="482F92"/>
              </a:buClr>
              <a:buFont typeface="Gotham Book" pitchFamily="50" charset="0"/>
              <a:buChar char="-"/>
              <a:defRPr sz="1600">
                <a:latin typeface="Arial" panose="020B0604020202020204" pitchFamily="34" charset="0"/>
                <a:cs typeface="Arial" panose="020B0604020202020204" pitchFamily="34" charset="0"/>
              </a:defRPr>
            </a:lvl4pPr>
            <a:lvl5pPr marL="1838081" indent="-204231">
              <a:buClr>
                <a:srgbClr val="482F92"/>
              </a:buClr>
              <a:buFont typeface="Gotham Book" pitchFamily="50" charset="0"/>
              <a:buChar char="»"/>
              <a:defRPr sz="16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4138" y="2057402"/>
            <a:ext cx="3258146" cy="3811587"/>
          </a:xfrm>
        </p:spPr>
        <p:txBody>
          <a:bodyPr/>
          <a:lstStyle>
            <a:lvl1pPr marL="0" indent="0">
              <a:buNone/>
              <a:defRPr sz="1400">
                <a:latin typeface="Arial" panose="020B0604020202020204" pitchFamily="34" charset="0"/>
                <a:cs typeface="Arial" panose="020B0604020202020204" pitchFamily="34" charset="0"/>
              </a:defRPr>
            </a:lvl1pPr>
            <a:lvl2pPr marL="408462" indent="0">
              <a:buNone/>
              <a:defRPr sz="1300"/>
            </a:lvl2pPr>
            <a:lvl3pPr marL="816925" indent="0">
              <a:buNone/>
              <a:defRPr sz="1100"/>
            </a:lvl3pPr>
            <a:lvl4pPr marL="1225387" indent="0">
              <a:buNone/>
              <a:defRPr sz="900"/>
            </a:lvl4pPr>
            <a:lvl5pPr marL="1633850" indent="0">
              <a:buNone/>
              <a:defRPr sz="900"/>
            </a:lvl5pPr>
            <a:lvl6pPr marL="2042312" indent="0">
              <a:buNone/>
              <a:defRPr sz="900"/>
            </a:lvl6pPr>
            <a:lvl7pPr marL="2450775" indent="0">
              <a:buNone/>
              <a:defRPr sz="900"/>
            </a:lvl7pPr>
            <a:lvl8pPr marL="2859237" indent="0">
              <a:buNone/>
              <a:defRPr sz="900"/>
            </a:lvl8pPr>
            <a:lvl9pPr marL="3267700" indent="0">
              <a:buNone/>
              <a:defRPr sz="900"/>
            </a:lvl9pPr>
          </a:lstStyle>
          <a:p>
            <a:pPr lvl="0"/>
            <a:r>
              <a:rPr lang="en-US" dirty="0"/>
              <a:t>Edit Master text styles</a:t>
            </a:r>
          </a:p>
        </p:txBody>
      </p:sp>
      <p:sp>
        <p:nvSpPr>
          <p:cNvPr id="14" name="Date Placeholder 3">
            <a:extLst>
              <a:ext uri="{FF2B5EF4-FFF2-40B4-BE49-F238E27FC236}">
                <a16:creationId xmlns:a16="http://schemas.microsoft.com/office/drawing/2014/main" id="{07380560-2A64-43D0-8731-A4B5E887E70C}"/>
              </a:ext>
            </a:extLst>
          </p:cNvPr>
          <p:cNvSpPr>
            <a:spLocks noGrp="1"/>
          </p:cNvSpPr>
          <p:nvPr>
            <p:ph type="dt" sz="half" idx="10"/>
          </p:nvPr>
        </p:nvSpPr>
        <p:spPr>
          <a:xfrm>
            <a:off x="634138" y="6317260"/>
            <a:ext cx="2192912" cy="365125"/>
          </a:xfrm>
        </p:spPr>
        <p:txBody>
          <a:bodyPr/>
          <a:lstStyle>
            <a:lvl1pPr>
              <a:defRPr sz="900">
                <a:solidFill>
                  <a:srgbClr val="00AEEF"/>
                </a:solidFill>
                <a:latin typeface="Arial" panose="020B0604020202020204" pitchFamily="34" charset="0"/>
                <a:cs typeface="Arial" panose="020B0604020202020204" pitchFamily="34" charset="0"/>
              </a:defRPr>
            </a:lvl1pPr>
          </a:lstStyle>
          <a:p>
            <a:r>
              <a:rPr lang="en-US" dirty="0"/>
              <a:t>OUR WAY IN ENERGY</a:t>
            </a:r>
          </a:p>
        </p:txBody>
      </p:sp>
      <p:sp>
        <p:nvSpPr>
          <p:cNvPr id="15" name="Footer Placeholder 4">
            <a:extLst>
              <a:ext uri="{FF2B5EF4-FFF2-40B4-BE49-F238E27FC236}">
                <a16:creationId xmlns:a16="http://schemas.microsoft.com/office/drawing/2014/main" id="{402F88E7-DE1D-43B2-9D2A-36017B828D58}"/>
              </a:ext>
            </a:extLst>
          </p:cNvPr>
          <p:cNvSpPr>
            <a:spLocks noGrp="1"/>
          </p:cNvSpPr>
          <p:nvPr>
            <p:ph type="ftr" sz="quarter" idx="11"/>
          </p:nvPr>
        </p:nvSpPr>
        <p:spPr>
          <a:xfrm>
            <a:off x="3409842" y="6321387"/>
            <a:ext cx="3086319"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r>
              <a:rPr lang="en-AU" dirty="0"/>
              <a:t>Add </a:t>
            </a:r>
            <a:r>
              <a:rPr lang="en-AU" dirty="0" err="1"/>
              <a:t>DocOne</a:t>
            </a:r>
            <a:r>
              <a:rPr lang="en-AU" dirty="0"/>
              <a:t> File No or Name of Presentation</a:t>
            </a:r>
            <a:endParaRPr lang="th-TH" dirty="0"/>
          </a:p>
        </p:txBody>
      </p:sp>
      <p:sp>
        <p:nvSpPr>
          <p:cNvPr id="10" name="Slide Number Placeholder 5">
            <a:extLst>
              <a:ext uri="{FF2B5EF4-FFF2-40B4-BE49-F238E27FC236}">
                <a16:creationId xmlns:a16="http://schemas.microsoft.com/office/drawing/2014/main" id="{42EBC971-ACAF-44B7-B665-A8296D0B2905}"/>
              </a:ext>
            </a:extLst>
          </p:cNvPr>
          <p:cNvSpPr>
            <a:spLocks noGrp="1"/>
          </p:cNvSpPr>
          <p:nvPr>
            <p:ph type="sldNum" sz="quarter" idx="12"/>
          </p:nvPr>
        </p:nvSpPr>
        <p:spPr>
          <a:xfrm>
            <a:off x="7656633" y="6457953"/>
            <a:ext cx="2192912" cy="365125"/>
          </a:xfrm>
        </p:spPr>
        <p:txBody>
          <a:bodyPr/>
          <a:lstStyle>
            <a:lvl1pPr>
              <a:defRPr sz="900">
                <a:solidFill>
                  <a:schemeClr val="bg1"/>
                </a:solidFill>
                <a:latin typeface="Arial" panose="020B0604020202020204" pitchFamily="34" charset="0"/>
                <a:cs typeface="Arial" panose="020B0604020202020204" pitchFamily="34" charset="0"/>
              </a:defRPr>
            </a:lvl1pPr>
          </a:lstStyle>
          <a:p>
            <a:fld id="{B84E1A7B-DDAD-4F2D-B32C-61E8FCF135DC}" type="slidenum">
              <a:rPr lang="en-US" smtClean="0"/>
              <a:pPr/>
              <a:t>‹#›</a:t>
            </a:fld>
            <a:endParaRPr lang="en-US"/>
          </a:p>
        </p:txBody>
      </p:sp>
    </p:spTree>
    <p:extLst>
      <p:ext uri="{BB962C8B-B14F-4D97-AF65-F5344CB8AC3E}">
        <p14:creationId xmlns:p14="http://schemas.microsoft.com/office/powerpoint/2010/main" val="3349543663"/>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6E156EC-482B-47EF-88A1-80CF49E7F85F}"/>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E80C9E2-1561-497B-900C-2B0528F8C4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
        <p:nvSpPr>
          <p:cNvPr id="8" name="Title 1">
            <a:extLst>
              <a:ext uri="{FF2B5EF4-FFF2-40B4-BE49-F238E27FC236}">
                <a16:creationId xmlns:a16="http://schemas.microsoft.com/office/drawing/2014/main" id="{6710BA77-4F6D-4030-95B8-3AAD60F365A8}"/>
              </a:ext>
            </a:extLst>
          </p:cNvPr>
          <p:cNvSpPr>
            <a:spLocks noGrp="1"/>
          </p:cNvSpPr>
          <p:nvPr>
            <p:ph type="title"/>
          </p:nvPr>
        </p:nvSpPr>
        <p:spPr>
          <a:xfrm>
            <a:off x="642521" y="457201"/>
            <a:ext cx="3995295" cy="1600200"/>
          </a:xfrm>
        </p:spPr>
        <p:txBody>
          <a:bodyPr anchor="b">
            <a:normAutofit/>
          </a:bodyPr>
          <a:lstStyle>
            <a:lvl1pPr>
              <a:defRPr sz="2900" b="1">
                <a:solidFill>
                  <a:srgbClr val="482F9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Picture Placeholder 2">
            <a:extLst>
              <a:ext uri="{FF2B5EF4-FFF2-40B4-BE49-F238E27FC236}">
                <a16:creationId xmlns:a16="http://schemas.microsoft.com/office/drawing/2014/main" id="{53F68575-D9D4-4D06-9A71-C80ED0A1259E}"/>
              </a:ext>
            </a:extLst>
          </p:cNvPr>
          <p:cNvSpPr>
            <a:spLocks noGrp="1"/>
          </p:cNvSpPr>
          <p:nvPr>
            <p:ph type="pic" idx="1"/>
          </p:nvPr>
        </p:nvSpPr>
        <p:spPr>
          <a:xfrm>
            <a:off x="4727864" y="457202"/>
            <a:ext cx="4497098" cy="5403850"/>
          </a:xfrm>
        </p:spPr>
        <p:txBody>
          <a:bodyPr/>
          <a:lstStyle>
            <a:lvl1pPr marL="0" indent="0">
              <a:buNone/>
              <a:defRPr sz="2900" b="1">
                <a:latin typeface="Arial" panose="020B0604020202020204" pitchFamily="34" charset="0"/>
                <a:cs typeface="Arial" panose="020B0604020202020204" pitchFamily="34" charset="0"/>
              </a:defRPr>
            </a:lvl1pPr>
            <a:lvl2pPr marL="408462" indent="0">
              <a:buNone/>
              <a:defRPr sz="2500"/>
            </a:lvl2pPr>
            <a:lvl3pPr marL="816925" indent="0">
              <a:buNone/>
              <a:defRPr sz="2100"/>
            </a:lvl3pPr>
            <a:lvl4pPr marL="1225387" indent="0">
              <a:buNone/>
              <a:defRPr sz="1800"/>
            </a:lvl4pPr>
            <a:lvl5pPr marL="1633850" indent="0">
              <a:buNone/>
              <a:defRPr sz="1800"/>
            </a:lvl5pPr>
            <a:lvl6pPr marL="2042312" indent="0">
              <a:buNone/>
              <a:defRPr sz="1800"/>
            </a:lvl6pPr>
            <a:lvl7pPr marL="2450775" indent="0">
              <a:buNone/>
              <a:defRPr sz="1800"/>
            </a:lvl7pPr>
            <a:lvl8pPr marL="2859237" indent="0">
              <a:buNone/>
              <a:defRPr sz="1800"/>
            </a:lvl8pPr>
            <a:lvl9pPr marL="3267700" indent="0">
              <a:buNone/>
              <a:defRPr sz="1800"/>
            </a:lvl9pPr>
          </a:lstStyle>
          <a:p>
            <a:endParaRPr lang="en-US" dirty="0"/>
          </a:p>
        </p:txBody>
      </p:sp>
      <p:sp>
        <p:nvSpPr>
          <p:cNvPr id="10" name="Text Placeholder 3">
            <a:extLst>
              <a:ext uri="{FF2B5EF4-FFF2-40B4-BE49-F238E27FC236}">
                <a16:creationId xmlns:a16="http://schemas.microsoft.com/office/drawing/2014/main" id="{A74943AF-F9B0-4233-96E0-7A18B3D5F075}"/>
              </a:ext>
            </a:extLst>
          </p:cNvPr>
          <p:cNvSpPr>
            <a:spLocks noGrp="1"/>
          </p:cNvSpPr>
          <p:nvPr>
            <p:ph type="body" sz="half" idx="2"/>
          </p:nvPr>
        </p:nvSpPr>
        <p:spPr>
          <a:xfrm>
            <a:off x="642521" y="2057402"/>
            <a:ext cx="3995295" cy="3811587"/>
          </a:xfrm>
        </p:spPr>
        <p:txBody>
          <a:bodyPr/>
          <a:lstStyle>
            <a:lvl1pPr marL="0" indent="0">
              <a:buNone/>
              <a:defRPr sz="1400">
                <a:latin typeface="Arial" panose="020B0604020202020204" pitchFamily="34" charset="0"/>
                <a:cs typeface="Arial" panose="020B0604020202020204" pitchFamily="34" charset="0"/>
              </a:defRPr>
            </a:lvl1pPr>
            <a:lvl2pPr marL="408462" indent="0">
              <a:buNone/>
              <a:defRPr sz="1300"/>
            </a:lvl2pPr>
            <a:lvl3pPr marL="816925" indent="0">
              <a:buNone/>
              <a:defRPr sz="1100"/>
            </a:lvl3pPr>
            <a:lvl4pPr marL="1225387" indent="0">
              <a:buNone/>
              <a:defRPr sz="900"/>
            </a:lvl4pPr>
            <a:lvl5pPr marL="1633850" indent="0">
              <a:buNone/>
              <a:defRPr sz="900"/>
            </a:lvl5pPr>
            <a:lvl6pPr marL="2042312" indent="0">
              <a:buNone/>
              <a:defRPr sz="900"/>
            </a:lvl6pPr>
            <a:lvl7pPr marL="2450775" indent="0">
              <a:buNone/>
              <a:defRPr sz="900"/>
            </a:lvl7pPr>
            <a:lvl8pPr marL="2859237" indent="0">
              <a:buNone/>
              <a:defRPr sz="900"/>
            </a:lvl8pPr>
            <a:lvl9pPr marL="3267700" indent="0">
              <a:buNone/>
              <a:defRPr sz="900"/>
            </a:lvl9pPr>
          </a:lstStyle>
          <a:p>
            <a:pPr lvl="0"/>
            <a:r>
              <a:rPr lang="en-US" dirty="0"/>
              <a:t>Edit Master text styles</a:t>
            </a:r>
          </a:p>
        </p:txBody>
      </p:sp>
      <p:sp>
        <p:nvSpPr>
          <p:cNvPr id="17" name="Date Placeholder 3">
            <a:extLst>
              <a:ext uri="{FF2B5EF4-FFF2-40B4-BE49-F238E27FC236}">
                <a16:creationId xmlns:a16="http://schemas.microsoft.com/office/drawing/2014/main" id="{C1C0523B-DB61-48AF-9978-B1A9458D9947}"/>
              </a:ext>
            </a:extLst>
          </p:cNvPr>
          <p:cNvSpPr>
            <a:spLocks noGrp="1"/>
          </p:cNvSpPr>
          <p:nvPr>
            <p:ph type="dt" sz="half" idx="10"/>
          </p:nvPr>
        </p:nvSpPr>
        <p:spPr>
          <a:xfrm>
            <a:off x="642519" y="6317260"/>
            <a:ext cx="2192912" cy="365125"/>
          </a:xfrm>
        </p:spPr>
        <p:txBody>
          <a:bodyPr/>
          <a:lstStyle>
            <a:lvl1pPr>
              <a:defRPr sz="900">
                <a:solidFill>
                  <a:srgbClr val="00AEEF"/>
                </a:solidFill>
                <a:latin typeface="Arial" panose="020B0604020202020204" pitchFamily="34" charset="0"/>
                <a:cs typeface="Arial" panose="020B0604020202020204" pitchFamily="34" charset="0"/>
              </a:defRPr>
            </a:lvl1pPr>
          </a:lstStyle>
          <a:p>
            <a:r>
              <a:rPr lang="en-US" dirty="0"/>
              <a:t>OUR WAY IN ENERGY</a:t>
            </a:r>
          </a:p>
        </p:txBody>
      </p:sp>
      <p:sp>
        <p:nvSpPr>
          <p:cNvPr id="18" name="Footer Placeholder 4">
            <a:extLst>
              <a:ext uri="{FF2B5EF4-FFF2-40B4-BE49-F238E27FC236}">
                <a16:creationId xmlns:a16="http://schemas.microsoft.com/office/drawing/2014/main" id="{BFD7A7A7-F944-4ED8-BF4C-17C5B27A4499}"/>
              </a:ext>
            </a:extLst>
          </p:cNvPr>
          <p:cNvSpPr>
            <a:spLocks noGrp="1"/>
          </p:cNvSpPr>
          <p:nvPr>
            <p:ph type="ftr" sz="quarter" idx="11"/>
          </p:nvPr>
        </p:nvSpPr>
        <p:spPr>
          <a:xfrm>
            <a:off x="3409842" y="6312761"/>
            <a:ext cx="3086319" cy="365125"/>
          </a:xfrm>
        </p:spPr>
        <p:txBody>
          <a:bodyPr/>
          <a:lstStyle>
            <a:lvl1pPr>
              <a:defRPr sz="900">
                <a:solidFill>
                  <a:schemeClr val="tx1"/>
                </a:solidFill>
                <a:latin typeface="Arial" panose="020B0604020202020204" pitchFamily="34" charset="0"/>
                <a:cs typeface="Arial" panose="020B0604020202020204" pitchFamily="34" charset="0"/>
              </a:defRPr>
            </a:lvl1pPr>
          </a:lstStyle>
          <a:p>
            <a:r>
              <a:rPr lang="en-AU" dirty="0"/>
              <a:t>Add </a:t>
            </a:r>
            <a:r>
              <a:rPr lang="en-AU" dirty="0" err="1"/>
              <a:t>DocOne</a:t>
            </a:r>
            <a:r>
              <a:rPr lang="en-AU" dirty="0"/>
              <a:t> File No or Name of Presentation</a:t>
            </a:r>
            <a:endParaRPr lang="th-TH" dirty="0"/>
          </a:p>
        </p:txBody>
      </p:sp>
      <p:sp>
        <p:nvSpPr>
          <p:cNvPr id="13" name="Slide Number Placeholder 5">
            <a:extLst>
              <a:ext uri="{FF2B5EF4-FFF2-40B4-BE49-F238E27FC236}">
                <a16:creationId xmlns:a16="http://schemas.microsoft.com/office/drawing/2014/main" id="{AC130DE3-E104-47C4-B0F6-09D969DCA73C}"/>
              </a:ext>
            </a:extLst>
          </p:cNvPr>
          <p:cNvSpPr>
            <a:spLocks noGrp="1"/>
          </p:cNvSpPr>
          <p:nvPr>
            <p:ph type="sldNum" sz="quarter" idx="12"/>
          </p:nvPr>
        </p:nvSpPr>
        <p:spPr>
          <a:xfrm>
            <a:off x="7656633" y="6457953"/>
            <a:ext cx="2192912" cy="365125"/>
          </a:xfrm>
        </p:spPr>
        <p:txBody>
          <a:bodyPr/>
          <a:lstStyle>
            <a:lvl1pPr>
              <a:defRPr sz="900">
                <a:solidFill>
                  <a:schemeClr val="bg1"/>
                </a:solidFill>
                <a:latin typeface="Arial" panose="020B0604020202020204" pitchFamily="34" charset="0"/>
                <a:cs typeface="Arial" panose="020B0604020202020204" pitchFamily="34" charset="0"/>
              </a:defRPr>
            </a:lvl1pPr>
          </a:lstStyle>
          <a:p>
            <a:fld id="{B84E1A7B-DDAD-4F2D-B32C-61E8FCF135DC}" type="slidenum">
              <a:rPr lang="en-US" smtClean="0"/>
              <a:pPr/>
              <a:t>‹#›</a:t>
            </a:fld>
            <a:endParaRPr lang="en-US"/>
          </a:p>
        </p:txBody>
      </p:sp>
    </p:spTree>
    <p:extLst>
      <p:ext uri="{BB962C8B-B14F-4D97-AF65-F5344CB8AC3E}">
        <p14:creationId xmlns:p14="http://schemas.microsoft.com/office/powerpoint/2010/main" val="2498454580"/>
      </p:ext>
    </p:extLst>
  </p:cSld>
  <p:clrMapOvr>
    <a:masterClrMapping/>
  </p:clrMapOvr>
  <p:extLst>
    <p:ext uri="{DCECCB84-F9BA-43D5-87BE-67443E8EF086}">
      <p15:sldGuideLst xmlns:p15="http://schemas.microsoft.com/office/powerpoint/2012/main">
        <p15:guide id="1" pos="3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rv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AC7BD33-16EF-43BE-A41E-DB4E121D94C9}"/>
              </a:ext>
            </a:extLst>
          </p:cNvPr>
          <p:cNvCxnSpPr/>
          <p:nvPr userDrawn="1"/>
        </p:nvCxnSpPr>
        <p:spPr>
          <a:xfrm>
            <a:off x="619126" y="6309320"/>
            <a:ext cx="9230418" cy="0"/>
          </a:xfrm>
          <a:prstGeom prst="line">
            <a:avLst/>
          </a:prstGeom>
          <a:ln>
            <a:solidFill>
              <a:srgbClr val="AEB3B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9F53953-41F0-4E75-B32A-C26DB4564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4713" y="4877696"/>
            <a:ext cx="2145333" cy="1980308"/>
          </a:xfrm>
          <a:prstGeom prst="rect">
            <a:avLst/>
          </a:prstGeom>
        </p:spPr>
      </p:pic>
      <p:sp>
        <p:nvSpPr>
          <p:cNvPr id="4" name="Date Placeholder 3">
            <a:extLst>
              <a:ext uri="{FF2B5EF4-FFF2-40B4-BE49-F238E27FC236}">
                <a16:creationId xmlns:a16="http://schemas.microsoft.com/office/drawing/2014/main" id="{FC61E5E3-008F-494C-B876-70D2C280A205}"/>
              </a:ext>
            </a:extLst>
          </p:cNvPr>
          <p:cNvSpPr>
            <a:spLocks noGrp="1"/>
          </p:cNvSpPr>
          <p:nvPr>
            <p:ph type="dt" sz="half" idx="10"/>
          </p:nvPr>
        </p:nvSpPr>
        <p:spPr>
          <a:xfrm>
            <a:off x="642519" y="6317260"/>
            <a:ext cx="2192912" cy="365125"/>
          </a:xfrm>
        </p:spPr>
        <p:txBody>
          <a:bodyPr/>
          <a:lstStyle>
            <a:lvl1pPr>
              <a:defRPr sz="900">
                <a:solidFill>
                  <a:srgbClr val="00AEEF"/>
                </a:solidFill>
                <a:latin typeface="Arial" panose="020B0604020202020204" pitchFamily="34" charset="0"/>
                <a:cs typeface="Arial" panose="020B0604020202020204" pitchFamily="34" charset="0"/>
              </a:defRPr>
            </a:lvl1pPr>
          </a:lstStyle>
          <a:p>
            <a:r>
              <a:rPr lang="en-US" dirty="0"/>
              <a:t>OUR WAY IN ENERGY</a:t>
            </a:r>
          </a:p>
        </p:txBody>
      </p:sp>
      <p:sp>
        <p:nvSpPr>
          <p:cNvPr id="6" name="Slide Number Placeholder 5">
            <a:extLst>
              <a:ext uri="{FF2B5EF4-FFF2-40B4-BE49-F238E27FC236}">
                <a16:creationId xmlns:a16="http://schemas.microsoft.com/office/drawing/2014/main" id="{95733322-5593-473E-B56E-D429A17D4EB5}"/>
              </a:ext>
            </a:extLst>
          </p:cNvPr>
          <p:cNvSpPr>
            <a:spLocks noGrp="1"/>
          </p:cNvSpPr>
          <p:nvPr>
            <p:ph type="sldNum" sz="quarter" idx="12"/>
          </p:nvPr>
        </p:nvSpPr>
        <p:spPr>
          <a:xfrm>
            <a:off x="7656633" y="6457953"/>
            <a:ext cx="2192912" cy="365125"/>
          </a:xfrm>
        </p:spPr>
        <p:txBody>
          <a:bodyPr/>
          <a:lstStyle>
            <a:lvl1pPr>
              <a:defRPr sz="900">
                <a:solidFill>
                  <a:schemeClr val="bg1"/>
                </a:solidFill>
                <a:latin typeface="Arial" panose="020B0604020202020204" pitchFamily="34" charset="0"/>
                <a:cs typeface="Arial" panose="020B0604020202020204" pitchFamily="34" charset="0"/>
              </a:defRPr>
            </a:lvl1pPr>
          </a:lstStyle>
          <a:p>
            <a:fld id="{B84E1A7B-DDAD-4F2D-B32C-61E8FCF135DC}" type="slidenum">
              <a:rPr lang="en-US" smtClean="0"/>
              <a:pPr/>
              <a:t>‹#›</a:t>
            </a:fld>
            <a:endParaRPr lang="en-US"/>
          </a:p>
        </p:txBody>
      </p:sp>
    </p:spTree>
    <p:extLst>
      <p:ext uri="{BB962C8B-B14F-4D97-AF65-F5344CB8AC3E}">
        <p14:creationId xmlns:p14="http://schemas.microsoft.com/office/powerpoint/2010/main" val="313744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34930"/>
            <a:ext cx="8543925" cy="1325563"/>
          </a:xfrm>
          <a:prstGeom prst="rect">
            <a:avLst/>
          </a:prstGeom>
        </p:spPr>
        <p:txBody>
          <a:bodyPr vert="horz" lIns="81692" tIns="40846" rIns="81692" bIns="4084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41" y="1460501"/>
            <a:ext cx="8543925" cy="4716463"/>
          </a:xfrm>
          <a:prstGeom prst="rect">
            <a:avLst/>
          </a:prstGeom>
        </p:spPr>
        <p:txBody>
          <a:bodyPr vert="horz" lIns="81692" tIns="40846" rIns="81692" bIns="40846"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1038" y="6356356"/>
            <a:ext cx="2228850" cy="365125"/>
          </a:xfrm>
          <a:prstGeom prst="rect">
            <a:avLst/>
          </a:prstGeom>
        </p:spPr>
        <p:txBody>
          <a:bodyPr vert="horz" lIns="81692" tIns="40846" rIns="81692" bIns="40846" rtlCol="0" anchor="ctr"/>
          <a:lstStyle>
            <a:lvl1pPr algn="l">
              <a:defRPr sz="900" b="1">
                <a:solidFill>
                  <a:srgbClr val="00AEEF"/>
                </a:solidFill>
              </a:defRPr>
            </a:lvl1pPr>
          </a:lstStyle>
          <a:p>
            <a:r>
              <a:rPr lang="en-US" dirty="0"/>
              <a:t>OUR WAY IN ENERGY</a:t>
            </a:r>
          </a:p>
        </p:txBody>
      </p:sp>
      <p:sp>
        <p:nvSpPr>
          <p:cNvPr id="5" name="Footer Placeholder 4"/>
          <p:cNvSpPr>
            <a:spLocks noGrp="1"/>
          </p:cNvSpPr>
          <p:nvPr>
            <p:ph type="ftr" sz="quarter" idx="3"/>
          </p:nvPr>
        </p:nvSpPr>
        <p:spPr>
          <a:xfrm>
            <a:off x="3281366" y="6356356"/>
            <a:ext cx="3343275" cy="365125"/>
          </a:xfrm>
          <a:prstGeom prst="rect">
            <a:avLst/>
          </a:prstGeom>
        </p:spPr>
        <p:txBody>
          <a:bodyPr vert="horz" lIns="81692" tIns="40846" rIns="81692" bIns="40846" rtlCol="0" anchor="ctr"/>
          <a:lstStyle>
            <a:lvl1pPr algn="ctr">
              <a:defRPr sz="1100">
                <a:solidFill>
                  <a:schemeClr val="tx1">
                    <a:tint val="75000"/>
                  </a:schemeClr>
                </a:solidFill>
              </a:defRPr>
            </a:lvl1pPr>
          </a:lstStyle>
          <a:p>
            <a:r>
              <a:rPr lang="en-AU"/>
              <a:t>Add DocOne File No or Name of Presentation</a:t>
            </a:r>
            <a:endParaRPr lang="en-US" dirty="0"/>
          </a:p>
        </p:txBody>
      </p:sp>
      <p:sp>
        <p:nvSpPr>
          <p:cNvPr id="6" name="Slide Number Placeholder 5"/>
          <p:cNvSpPr>
            <a:spLocks noGrp="1"/>
          </p:cNvSpPr>
          <p:nvPr>
            <p:ph type="sldNum" sz="quarter" idx="4"/>
          </p:nvPr>
        </p:nvSpPr>
        <p:spPr>
          <a:xfrm>
            <a:off x="6996113" y="6356356"/>
            <a:ext cx="2228850" cy="365125"/>
          </a:xfrm>
          <a:prstGeom prst="rect">
            <a:avLst/>
          </a:prstGeom>
        </p:spPr>
        <p:txBody>
          <a:bodyPr vert="horz" lIns="81692" tIns="40846" rIns="81692" bIns="40846" rtlCol="0" anchor="ctr"/>
          <a:lstStyle>
            <a:lvl1pPr algn="r">
              <a:defRPr sz="1100">
                <a:solidFill>
                  <a:schemeClr val="tx1">
                    <a:tint val="75000"/>
                  </a:schemeClr>
                </a:solidFill>
              </a:defRPr>
            </a:lvl1pPr>
          </a:lstStyle>
          <a:p>
            <a:fld id="{28C43C37-B2D6-4F2E-85D1-0DBE7A25966C}" type="slidenum">
              <a:rPr lang="en-US" smtClean="0"/>
              <a:t>‹#›</a:t>
            </a:fld>
            <a:endParaRPr lang="en-US"/>
          </a:p>
        </p:txBody>
      </p:sp>
    </p:spTree>
    <p:extLst>
      <p:ext uri="{BB962C8B-B14F-4D97-AF65-F5344CB8AC3E}">
        <p14:creationId xmlns:p14="http://schemas.microsoft.com/office/powerpoint/2010/main" val="1416897834"/>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6" r:id="rId10"/>
  </p:sldLayoutIdLst>
  <p:hf hdr="0"/>
  <p:txStyles>
    <p:titleStyle>
      <a:lvl1pPr algn="l" defTabSz="816925" rtl="0" eaLnBrk="1" latinLnBrk="0" hangingPunct="1">
        <a:lnSpc>
          <a:spcPct val="90000"/>
        </a:lnSpc>
        <a:spcBef>
          <a:spcPct val="0"/>
        </a:spcBef>
        <a:buNone/>
        <a:defRPr sz="2900" b="1" kern="1200">
          <a:solidFill>
            <a:srgbClr val="472F91"/>
          </a:solidFill>
          <a:latin typeface="Arial" panose="020B0604020202020204" pitchFamily="34" charset="0"/>
          <a:ea typeface="+mj-ea"/>
          <a:cs typeface="Arial" panose="020B0604020202020204" pitchFamily="34" charset="0"/>
        </a:defRPr>
      </a:lvl1pPr>
    </p:titleStyle>
    <p:bodyStyle>
      <a:lvl1pPr marL="204231" indent="-204231" algn="l" defTabSz="816925" rtl="0" eaLnBrk="1" latinLnBrk="0" hangingPunct="1">
        <a:lnSpc>
          <a:spcPct val="90000"/>
        </a:lnSpc>
        <a:spcBef>
          <a:spcPts val="893"/>
        </a:spcBef>
        <a:buClr>
          <a:srgbClr val="482F92"/>
        </a:buClr>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1pPr>
      <a:lvl2pPr marL="612694" indent="-204231" algn="l" defTabSz="816925" rtl="0" eaLnBrk="1" latinLnBrk="0" hangingPunct="1">
        <a:lnSpc>
          <a:spcPct val="90000"/>
        </a:lnSpc>
        <a:spcBef>
          <a:spcPts val="447"/>
        </a:spcBef>
        <a:buClr>
          <a:srgbClr val="482F92"/>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1021156" indent="-204231" algn="l" defTabSz="816925" rtl="0" eaLnBrk="1" latinLnBrk="0" hangingPunct="1">
        <a:lnSpc>
          <a:spcPct val="90000"/>
        </a:lnSpc>
        <a:spcBef>
          <a:spcPts val="447"/>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429619" indent="-204231" algn="l" defTabSz="816925" rtl="0" eaLnBrk="1" latinLnBrk="0" hangingPunct="1">
        <a:lnSpc>
          <a:spcPct val="90000"/>
        </a:lnSpc>
        <a:spcBef>
          <a:spcPts val="447"/>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38081" indent="-204231" algn="l" defTabSz="816925" rtl="0" eaLnBrk="1" latinLnBrk="0" hangingPunct="1">
        <a:lnSpc>
          <a:spcPct val="90000"/>
        </a:lnSpc>
        <a:spcBef>
          <a:spcPts val="447"/>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46544" indent="-204231" algn="l" defTabSz="816925" rtl="0" eaLnBrk="1" latinLnBrk="0" hangingPunct="1">
        <a:lnSpc>
          <a:spcPct val="90000"/>
        </a:lnSpc>
        <a:spcBef>
          <a:spcPts val="447"/>
        </a:spcBef>
        <a:buFont typeface="Arial" panose="020B0604020202020204" pitchFamily="34" charset="0"/>
        <a:buChar char="•"/>
        <a:defRPr sz="1600" kern="1200">
          <a:solidFill>
            <a:schemeClr val="tx1"/>
          </a:solidFill>
          <a:latin typeface="+mn-lt"/>
          <a:ea typeface="+mn-ea"/>
          <a:cs typeface="+mn-cs"/>
        </a:defRPr>
      </a:lvl6pPr>
      <a:lvl7pPr marL="2655006" indent="-204231" algn="l" defTabSz="816925" rtl="0" eaLnBrk="1" latinLnBrk="0" hangingPunct="1">
        <a:lnSpc>
          <a:spcPct val="90000"/>
        </a:lnSpc>
        <a:spcBef>
          <a:spcPts val="447"/>
        </a:spcBef>
        <a:buFont typeface="Arial" panose="020B0604020202020204" pitchFamily="34" charset="0"/>
        <a:buChar char="•"/>
        <a:defRPr sz="1600" kern="1200">
          <a:solidFill>
            <a:schemeClr val="tx1"/>
          </a:solidFill>
          <a:latin typeface="+mn-lt"/>
          <a:ea typeface="+mn-ea"/>
          <a:cs typeface="+mn-cs"/>
        </a:defRPr>
      </a:lvl7pPr>
      <a:lvl8pPr marL="3063469" indent="-204231" algn="l" defTabSz="816925" rtl="0" eaLnBrk="1" latinLnBrk="0" hangingPunct="1">
        <a:lnSpc>
          <a:spcPct val="90000"/>
        </a:lnSpc>
        <a:spcBef>
          <a:spcPts val="447"/>
        </a:spcBef>
        <a:buFont typeface="Arial" panose="020B0604020202020204" pitchFamily="34" charset="0"/>
        <a:buChar char="•"/>
        <a:defRPr sz="1600" kern="1200">
          <a:solidFill>
            <a:schemeClr val="tx1"/>
          </a:solidFill>
          <a:latin typeface="+mn-lt"/>
          <a:ea typeface="+mn-ea"/>
          <a:cs typeface="+mn-cs"/>
        </a:defRPr>
      </a:lvl8pPr>
      <a:lvl9pPr marL="3471931" indent="-204231" algn="l" defTabSz="816925" rtl="0" eaLnBrk="1" latinLnBrk="0" hangingPunct="1">
        <a:lnSpc>
          <a:spcPct val="90000"/>
        </a:lnSpc>
        <a:spcBef>
          <a:spcPts val="447"/>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6925" rtl="0" eaLnBrk="1" latinLnBrk="0" hangingPunct="1">
        <a:defRPr sz="1600" kern="1200">
          <a:solidFill>
            <a:schemeClr val="tx1"/>
          </a:solidFill>
          <a:latin typeface="+mn-lt"/>
          <a:ea typeface="+mn-ea"/>
          <a:cs typeface="+mn-cs"/>
        </a:defRPr>
      </a:lvl1pPr>
      <a:lvl2pPr marL="408462" algn="l" defTabSz="816925" rtl="0" eaLnBrk="1" latinLnBrk="0" hangingPunct="1">
        <a:defRPr sz="1600" kern="1200">
          <a:solidFill>
            <a:schemeClr val="tx1"/>
          </a:solidFill>
          <a:latin typeface="+mn-lt"/>
          <a:ea typeface="+mn-ea"/>
          <a:cs typeface="+mn-cs"/>
        </a:defRPr>
      </a:lvl2pPr>
      <a:lvl3pPr marL="816925" algn="l" defTabSz="816925" rtl="0" eaLnBrk="1" latinLnBrk="0" hangingPunct="1">
        <a:defRPr sz="1600" kern="1200">
          <a:solidFill>
            <a:schemeClr val="tx1"/>
          </a:solidFill>
          <a:latin typeface="+mn-lt"/>
          <a:ea typeface="+mn-ea"/>
          <a:cs typeface="+mn-cs"/>
        </a:defRPr>
      </a:lvl3pPr>
      <a:lvl4pPr marL="1225387" algn="l" defTabSz="816925" rtl="0" eaLnBrk="1" latinLnBrk="0" hangingPunct="1">
        <a:defRPr sz="1600" kern="1200">
          <a:solidFill>
            <a:schemeClr val="tx1"/>
          </a:solidFill>
          <a:latin typeface="+mn-lt"/>
          <a:ea typeface="+mn-ea"/>
          <a:cs typeface="+mn-cs"/>
        </a:defRPr>
      </a:lvl4pPr>
      <a:lvl5pPr marL="1633850" algn="l" defTabSz="816925" rtl="0" eaLnBrk="1" latinLnBrk="0" hangingPunct="1">
        <a:defRPr sz="1600" kern="1200">
          <a:solidFill>
            <a:schemeClr val="tx1"/>
          </a:solidFill>
          <a:latin typeface="+mn-lt"/>
          <a:ea typeface="+mn-ea"/>
          <a:cs typeface="+mn-cs"/>
        </a:defRPr>
      </a:lvl5pPr>
      <a:lvl6pPr marL="2042312" algn="l" defTabSz="816925" rtl="0" eaLnBrk="1" latinLnBrk="0" hangingPunct="1">
        <a:defRPr sz="1600" kern="1200">
          <a:solidFill>
            <a:schemeClr val="tx1"/>
          </a:solidFill>
          <a:latin typeface="+mn-lt"/>
          <a:ea typeface="+mn-ea"/>
          <a:cs typeface="+mn-cs"/>
        </a:defRPr>
      </a:lvl6pPr>
      <a:lvl7pPr marL="2450775" algn="l" defTabSz="816925" rtl="0" eaLnBrk="1" latinLnBrk="0" hangingPunct="1">
        <a:defRPr sz="1600" kern="1200">
          <a:solidFill>
            <a:schemeClr val="tx1"/>
          </a:solidFill>
          <a:latin typeface="+mn-lt"/>
          <a:ea typeface="+mn-ea"/>
          <a:cs typeface="+mn-cs"/>
        </a:defRPr>
      </a:lvl7pPr>
      <a:lvl8pPr marL="2859237" algn="l" defTabSz="816925" rtl="0" eaLnBrk="1" latinLnBrk="0" hangingPunct="1">
        <a:defRPr sz="1600" kern="1200">
          <a:solidFill>
            <a:schemeClr val="tx1"/>
          </a:solidFill>
          <a:latin typeface="+mn-lt"/>
          <a:ea typeface="+mn-ea"/>
          <a:cs typeface="+mn-cs"/>
        </a:defRPr>
      </a:lvl8pPr>
      <a:lvl9pPr marL="3267700" algn="l" defTabSz="816925"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OUR WAY IN ENERGY</a:t>
            </a:r>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Add DocOne File No or Name of Presentation</a:t>
            </a:r>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43C37-B2D6-4F2E-85D1-0DBE7A25966C}" type="slidenum">
              <a:rPr lang="en-US" smtClean="0"/>
              <a:t>‹#›</a:t>
            </a:fld>
            <a:endParaRPr lang="en-US"/>
          </a:p>
        </p:txBody>
      </p:sp>
    </p:spTree>
    <p:extLst>
      <p:ext uri="{BB962C8B-B14F-4D97-AF65-F5344CB8AC3E}">
        <p14:creationId xmlns:p14="http://schemas.microsoft.com/office/powerpoint/2010/main" val="2511896513"/>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 id="2147485203" r:id="rId12"/>
    <p:sldLayoutId id="2147485204"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3D3_5DEAD160.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858720" y="1042931"/>
            <a:ext cx="8172225" cy="1742577"/>
          </a:xfrm>
        </p:spPr>
        <p:txBody>
          <a:bodyPr/>
          <a:lstStyle/>
          <a:p>
            <a:r>
              <a:rPr lang="en-US" altLang="en-US" dirty="0"/>
              <a:t>CM311 Proximity Detection System Trial</a:t>
            </a:r>
          </a:p>
        </p:txBody>
      </p:sp>
      <p:sp>
        <p:nvSpPr>
          <p:cNvPr id="4" name="Subtitle 3">
            <a:extLst>
              <a:ext uri="{FF2B5EF4-FFF2-40B4-BE49-F238E27FC236}">
                <a16:creationId xmlns:a16="http://schemas.microsoft.com/office/drawing/2014/main" id="{9B803D1C-BDCC-4E59-92F5-56D7F8FD1563}"/>
              </a:ext>
            </a:extLst>
          </p:cNvPr>
          <p:cNvSpPr txBox="1">
            <a:spLocks/>
          </p:cNvSpPr>
          <p:nvPr/>
        </p:nvSpPr>
        <p:spPr>
          <a:xfrm>
            <a:off x="632520" y="4041636"/>
            <a:ext cx="9124950" cy="4836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500" kern="1200">
                <a:solidFill>
                  <a:schemeClr val="bg1"/>
                </a:solidFill>
                <a:latin typeface="Arial" panose="020B0604020202020204" pitchFamily="34" charset="0"/>
                <a:ea typeface="+mn-ea"/>
                <a:cs typeface="Arial" panose="020B0604020202020204" pitchFamily="34" charset="0"/>
              </a:defRPr>
            </a:lvl1pPr>
            <a:lvl2pPr marL="408462"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81692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225387"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63385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042312"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450775"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2859237"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32677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pPr fontAlgn="auto">
              <a:spcAft>
                <a:spcPts val="0"/>
              </a:spcAft>
            </a:pPr>
            <a:r>
              <a:rPr lang="en-US" b="1" dirty="0"/>
              <a:t>John Turner </a:t>
            </a:r>
            <a:r>
              <a:rPr lang="en-US" dirty="0"/>
              <a:t>– Executive General Manager Mining Safety</a:t>
            </a:r>
          </a:p>
          <a:p>
            <a:pPr fontAlgn="auto">
              <a:spcAft>
                <a:spcPts val="0"/>
              </a:spcAft>
            </a:pPr>
            <a:endParaRPr lang="en-A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5252-9AAC-4BFE-8DD4-58FD1E863820}"/>
              </a:ext>
            </a:extLst>
          </p:cNvPr>
          <p:cNvSpPr>
            <a:spLocks noGrp="1"/>
          </p:cNvSpPr>
          <p:nvPr>
            <p:ph type="title"/>
          </p:nvPr>
        </p:nvSpPr>
        <p:spPr>
          <a:xfrm>
            <a:off x="681037" y="208803"/>
            <a:ext cx="8543925" cy="1325563"/>
          </a:xfrm>
        </p:spPr>
        <p:txBody>
          <a:bodyPr>
            <a:normAutofit fontScale="90000"/>
          </a:bodyPr>
          <a:lstStyle/>
          <a:p>
            <a:r>
              <a:rPr lang="en-AU" sz="3600" b="1" dirty="0">
                <a:solidFill>
                  <a:srgbClr val="482F92"/>
                </a:solidFill>
                <a:latin typeface="Arial" panose="020B0604020202020204" pitchFamily="34" charset="0"/>
                <a:cs typeface="Arial" panose="020B0604020202020204" pitchFamily="34" charset="0"/>
              </a:rPr>
              <a:t>Proximity Detection System Commissioning</a:t>
            </a:r>
            <a:br>
              <a:rPr lang="en-AU" dirty="0"/>
            </a:br>
            <a:endParaRPr lang="en-AU" dirty="0"/>
          </a:p>
        </p:txBody>
      </p:sp>
      <p:sp>
        <p:nvSpPr>
          <p:cNvPr id="3" name="Content Placeholder 2">
            <a:extLst>
              <a:ext uri="{FF2B5EF4-FFF2-40B4-BE49-F238E27FC236}">
                <a16:creationId xmlns:a16="http://schemas.microsoft.com/office/drawing/2014/main" id="{79019A61-8157-4179-BCDC-13DD92E2D103}"/>
              </a:ext>
            </a:extLst>
          </p:cNvPr>
          <p:cNvSpPr>
            <a:spLocks noGrp="1"/>
          </p:cNvSpPr>
          <p:nvPr>
            <p:ph idx="1"/>
          </p:nvPr>
        </p:nvSpPr>
        <p:spPr>
          <a:xfrm>
            <a:off x="699799" y="1484783"/>
            <a:ext cx="8506402" cy="4201381"/>
          </a:xfrm>
        </p:spPr>
        <p:txBody>
          <a:bodyPr>
            <a:normAutofit/>
          </a:bodyPr>
          <a:lstStyle/>
          <a:p>
            <a:pPr marL="0" indent="0">
              <a:buNone/>
            </a:pPr>
            <a:r>
              <a:rPr lang="en-US" sz="2200" b="1" dirty="0">
                <a:latin typeface="Arial" charset="0"/>
              </a:rPr>
              <a:t>Learning opportunities</a:t>
            </a:r>
          </a:p>
          <a:p>
            <a:pPr lvl="1"/>
            <a:r>
              <a:rPr lang="en-US" sz="2000" b="1" dirty="0">
                <a:latin typeface="Arial" charset="0"/>
              </a:rPr>
              <a:t>Power output; too low</a:t>
            </a:r>
          </a:p>
          <a:p>
            <a:pPr lvl="2"/>
            <a:r>
              <a:rPr lang="en-US" dirty="0">
                <a:latin typeface="Arial" charset="0"/>
              </a:rPr>
              <a:t>Rear generators output power was running at a level that was too low to maintain stability. </a:t>
            </a:r>
          </a:p>
          <a:p>
            <a:pPr lvl="2"/>
            <a:r>
              <a:rPr lang="en-US" dirty="0">
                <a:latin typeface="Arial" charset="0"/>
              </a:rPr>
              <a:t>The rear generators were detuned to allow for a higher software power setting yet maintain the same tripping distance.</a:t>
            </a:r>
          </a:p>
        </p:txBody>
      </p:sp>
      <p:pic>
        <p:nvPicPr>
          <p:cNvPr id="8" name="Picture 7">
            <a:extLst>
              <a:ext uri="{FF2B5EF4-FFF2-40B4-BE49-F238E27FC236}">
                <a16:creationId xmlns:a16="http://schemas.microsoft.com/office/drawing/2014/main" id="{195CC3F6-C4E7-4045-BADB-436E99955588}"/>
              </a:ext>
            </a:extLst>
          </p:cNvPr>
          <p:cNvPicPr>
            <a:picLocks noChangeAspect="1"/>
          </p:cNvPicPr>
          <p:nvPr/>
        </p:nvPicPr>
        <p:blipFill>
          <a:blip r:embed="rId3"/>
          <a:stretch>
            <a:fillRect/>
          </a:stretch>
        </p:blipFill>
        <p:spPr>
          <a:xfrm>
            <a:off x="1856656" y="3861048"/>
            <a:ext cx="6938825" cy="2996952"/>
          </a:xfrm>
          <a:prstGeom prst="rect">
            <a:avLst/>
          </a:prstGeom>
        </p:spPr>
      </p:pic>
      <p:sp>
        <p:nvSpPr>
          <p:cNvPr id="9" name="Date Placeholder 3">
            <a:extLst>
              <a:ext uri="{FF2B5EF4-FFF2-40B4-BE49-F238E27FC236}">
                <a16:creationId xmlns:a16="http://schemas.microsoft.com/office/drawing/2014/main" id="{05AB5D3F-7EC7-4D24-8D10-889B510A5CDF}"/>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10" name="Footer Placeholder 4">
            <a:extLst>
              <a:ext uri="{FF2B5EF4-FFF2-40B4-BE49-F238E27FC236}">
                <a16:creationId xmlns:a16="http://schemas.microsoft.com/office/drawing/2014/main" id="{20EE3C10-F4F1-4A78-9D1A-A52D1666AF15}"/>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230848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5252-9AAC-4BFE-8DD4-58FD1E863820}"/>
              </a:ext>
            </a:extLst>
          </p:cNvPr>
          <p:cNvSpPr>
            <a:spLocks noGrp="1"/>
          </p:cNvSpPr>
          <p:nvPr>
            <p:ph type="title"/>
          </p:nvPr>
        </p:nvSpPr>
        <p:spPr>
          <a:xfrm>
            <a:off x="681038" y="136523"/>
            <a:ext cx="8543925" cy="1276253"/>
          </a:xfrm>
        </p:spPr>
        <p:txBody>
          <a:bodyPr>
            <a:normAutofit/>
          </a:bodyPr>
          <a:lstStyle/>
          <a:p>
            <a:pPr defTabSz="936803"/>
            <a:r>
              <a:rPr lang="en-AU" sz="3278" b="1" dirty="0">
                <a:solidFill>
                  <a:srgbClr val="482F92"/>
                </a:solidFill>
                <a:latin typeface="Arial" panose="020B0604020202020204" pitchFamily="34" charset="0"/>
                <a:cs typeface="Arial" panose="020B0604020202020204" pitchFamily="34" charset="0"/>
              </a:rPr>
              <a:t>Proximity Detection System Commissioning</a:t>
            </a:r>
          </a:p>
        </p:txBody>
      </p:sp>
      <p:sp>
        <p:nvSpPr>
          <p:cNvPr id="3" name="Content Placeholder 2">
            <a:extLst>
              <a:ext uri="{FF2B5EF4-FFF2-40B4-BE49-F238E27FC236}">
                <a16:creationId xmlns:a16="http://schemas.microsoft.com/office/drawing/2014/main" id="{79019A61-8157-4179-BCDC-13DD92E2D103}"/>
              </a:ext>
            </a:extLst>
          </p:cNvPr>
          <p:cNvSpPr>
            <a:spLocks noGrp="1"/>
          </p:cNvSpPr>
          <p:nvPr>
            <p:ph idx="1"/>
          </p:nvPr>
        </p:nvSpPr>
        <p:spPr>
          <a:xfrm>
            <a:off x="488504" y="1412776"/>
            <a:ext cx="8506402" cy="4514330"/>
          </a:xfrm>
        </p:spPr>
        <p:txBody>
          <a:bodyPr>
            <a:normAutofit/>
          </a:bodyPr>
          <a:lstStyle/>
          <a:p>
            <a:pPr marL="0" indent="0">
              <a:buNone/>
            </a:pPr>
            <a:r>
              <a:rPr lang="en-US" sz="1800" b="1" dirty="0">
                <a:latin typeface="Arial" charset="0"/>
              </a:rPr>
              <a:t>Learning opportunities</a:t>
            </a:r>
          </a:p>
          <a:p>
            <a:pPr lvl="1"/>
            <a:r>
              <a:rPr lang="en-US" sz="1800" b="1" dirty="0">
                <a:latin typeface="Arial" charset="0"/>
              </a:rPr>
              <a:t>Silent Zone; sizing</a:t>
            </a:r>
          </a:p>
          <a:p>
            <a:pPr lvl="2"/>
            <a:r>
              <a:rPr lang="en-US" sz="1800" dirty="0">
                <a:latin typeface="Arial" charset="0"/>
              </a:rPr>
              <a:t>The Silent Zone was too large and captured the corner of the CM. Modifications were made to the Silent Zone cabling which introduced issues of its own. </a:t>
            </a:r>
          </a:p>
          <a:p>
            <a:pPr lvl="2"/>
            <a:r>
              <a:rPr lang="en-US" sz="1800" dirty="0">
                <a:latin typeface="Arial" charset="0"/>
              </a:rPr>
              <a:t>Found small changes to cable reticulation has big effects on the shape and size of the Silent Zone.</a:t>
            </a:r>
          </a:p>
          <a:p>
            <a:pPr lvl="2"/>
            <a:r>
              <a:rPr lang="en-US" sz="1800" dirty="0">
                <a:latin typeface="Arial" charset="0"/>
              </a:rPr>
              <a:t>Therefore, if Silent Zone cabling is moved for maintenance or repair purposes the cabling will require re-positioning and silent zone </a:t>
            </a:r>
          </a:p>
          <a:p>
            <a:pPr marL="914400" lvl="2" indent="0">
              <a:buNone/>
            </a:pPr>
            <a:r>
              <a:rPr lang="en-US" sz="1800" dirty="0">
                <a:latin typeface="Arial" charset="0"/>
              </a:rPr>
              <a:t>    re-commissioned. </a:t>
            </a:r>
          </a:p>
          <a:p>
            <a:pPr lvl="2"/>
            <a:endParaRPr lang="en-US" dirty="0"/>
          </a:p>
        </p:txBody>
      </p:sp>
      <p:sp>
        <p:nvSpPr>
          <p:cNvPr id="6" name="Slide Number Placeholder 5">
            <a:extLst>
              <a:ext uri="{FF2B5EF4-FFF2-40B4-BE49-F238E27FC236}">
                <a16:creationId xmlns:a16="http://schemas.microsoft.com/office/drawing/2014/main" id="{E875A18A-2BD8-42F5-AD55-25AF1D9688B0}"/>
              </a:ext>
            </a:extLst>
          </p:cNvPr>
          <p:cNvSpPr>
            <a:spLocks noGrp="1"/>
          </p:cNvSpPr>
          <p:nvPr>
            <p:ph type="sldNum" sz="quarter" idx="12"/>
          </p:nvPr>
        </p:nvSpPr>
        <p:spPr/>
        <p:txBody>
          <a:bodyPr/>
          <a:lstStyle/>
          <a:p>
            <a:fld id="{B84E1A7B-DDAD-4F2D-B32C-61E8FCF135DC}" type="slidenum">
              <a:rPr lang="en-US" smtClean="0"/>
              <a:pPr/>
              <a:t>11</a:t>
            </a:fld>
            <a:endParaRPr lang="en-US"/>
          </a:p>
        </p:txBody>
      </p:sp>
      <p:pic>
        <p:nvPicPr>
          <p:cNvPr id="7" name="Picture 6">
            <a:extLst>
              <a:ext uri="{FF2B5EF4-FFF2-40B4-BE49-F238E27FC236}">
                <a16:creationId xmlns:a16="http://schemas.microsoft.com/office/drawing/2014/main" id="{BC600AFC-0FA3-476B-8858-8407977411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3120" y="3953125"/>
            <a:ext cx="3872880" cy="2904875"/>
          </a:xfrm>
          <a:prstGeom prst="rect">
            <a:avLst/>
          </a:prstGeom>
          <a:noFill/>
          <a:ln>
            <a:noFill/>
          </a:ln>
        </p:spPr>
      </p:pic>
      <p:sp>
        <p:nvSpPr>
          <p:cNvPr id="8" name="Date Placeholder 3">
            <a:extLst>
              <a:ext uri="{FF2B5EF4-FFF2-40B4-BE49-F238E27FC236}">
                <a16:creationId xmlns:a16="http://schemas.microsoft.com/office/drawing/2014/main" id="{407D4C5A-2ED2-4B2E-88F5-6D2650DCB167}"/>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9" name="Footer Placeholder 4">
            <a:extLst>
              <a:ext uri="{FF2B5EF4-FFF2-40B4-BE49-F238E27FC236}">
                <a16:creationId xmlns:a16="http://schemas.microsoft.com/office/drawing/2014/main" id="{55D70425-153B-4BD2-8606-AF7F71643971}"/>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302978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5252-9AAC-4BFE-8DD4-58FD1E863820}"/>
              </a:ext>
            </a:extLst>
          </p:cNvPr>
          <p:cNvSpPr>
            <a:spLocks noGrp="1"/>
          </p:cNvSpPr>
          <p:nvPr>
            <p:ph type="title"/>
          </p:nvPr>
        </p:nvSpPr>
        <p:spPr>
          <a:xfrm>
            <a:off x="4504828" y="490537"/>
            <a:ext cx="5009056" cy="1628775"/>
          </a:xfrm>
        </p:spPr>
        <p:txBody>
          <a:bodyPr vert="horz" lIns="91440" tIns="45720" rIns="91440" bIns="45720" rtlCol="0" anchor="b">
            <a:normAutofit/>
          </a:bodyPr>
          <a:lstStyle/>
          <a:p>
            <a:pPr defTabSz="936803"/>
            <a:r>
              <a:rPr lang="en-AU" sz="3278" b="1" dirty="0">
                <a:solidFill>
                  <a:srgbClr val="482F92"/>
                </a:solidFill>
                <a:latin typeface="Arial" panose="020B0604020202020204" pitchFamily="34" charset="0"/>
                <a:cs typeface="Arial" panose="020B0604020202020204" pitchFamily="34" charset="0"/>
              </a:rPr>
              <a:t>Proximity Detection System Commissioning</a:t>
            </a:r>
            <a:endParaRPr lang="en-US" sz="3278" b="1" dirty="0">
              <a:solidFill>
                <a:srgbClr val="482F9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019A61-8157-4179-BCDC-13DD92E2D103}"/>
              </a:ext>
            </a:extLst>
          </p:cNvPr>
          <p:cNvSpPr>
            <a:spLocks noGrp="1"/>
          </p:cNvSpPr>
          <p:nvPr>
            <p:ph idx="1"/>
          </p:nvPr>
        </p:nvSpPr>
        <p:spPr>
          <a:xfrm>
            <a:off x="4376936" y="2124423"/>
            <a:ext cx="5529064" cy="3752849"/>
          </a:xfrm>
        </p:spPr>
        <p:txBody>
          <a:bodyPr vert="horz" lIns="91440" tIns="45720" rIns="91440" bIns="45720" rtlCol="0">
            <a:normAutofit/>
          </a:bodyPr>
          <a:lstStyle/>
          <a:p>
            <a:pPr marL="0" indent="0" defTabSz="914400">
              <a:buNone/>
            </a:pPr>
            <a:endParaRPr lang="en-US" sz="1600" dirty="0">
              <a:latin typeface="Arial" charset="0"/>
            </a:endParaRPr>
          </a:p>
          <a:p>
            <a:pPr marL="0" indent="0" defTabSz="914400">
              <a:buNone/>
            </a:pPr>
            <a:r>
              <a:rPr lang="en-US" sz="1800" b="1" dirty="0">
                <a:latin typeface="Arial" charset="0"/>
              </a:rPr>
              <a:t>Learning opportunities</a:t>
            </a:r>
          </a:p>
          <a:p>
            <a:pPr lvl="1" indent="-228600" defTabSz="914400">
              <a:buFont typeface="Arial" panose="020B0604020202020204" pitchFamily="34" charset="0"/>
              <a:buChar char="•"/>
            </a:pPr>
            <a:r>
              <a:rPr lang="en-US" sz="1800" dirty="0">
                <a:latin typeface="Arial" charset="0"/>
              </a:rPr>
              <a:t>Steel interference</a:t>
            </a:r>
          </a:p>
          <a:p>
            <a:pPr lvl="2"/>
            <a:r>
              <a:rPr lang="en-US" sz="1800" dirty="0">
                <a:latin typeface="Arial" charset="0"/>
              </a:rPr>
              <a:t>When mapping the trip zones around the CM found irregular pattern that coincided with the location of steel plates on the ground.</a:t>
            </a:r>
          </a:p>
          <a:p>
            <a:pPr lvl="2"/>
            <a:r>
              <a:rPr lang="en-US" sz="1800" dirty="0">
                <a:latin typeface="Arial" charset="0"/>
              </a:rPr>
              <a:t>Initial trials UG has shown that steel roof support does not have a significant effect on detection zones</a:t>
            </a:r>
          </a:p>
        </p:txBody>
      </p:sp>
      <p:sp>
        <p:nvSpPr>
          <p:cNvPr id="4" name="Date Placeholder 3">
            <a:extLst>
              <a:ext uri="{FF2B5EF4-FFF2-40B4-BE49-F238E27FC236}">
                <a16:creationId xmlns:a16="http://schemas.microsoft.com/office/drawing/2014/main" id="{B5FD8E91-E4E3-4562-A0E8-A66F20952199}"/>
              </a:ext>
            </a:extLst>
          </p:cNvPr>
          <p:cNvSpPr>
            <a:spLocks noGrp="1"/>
          </p:cNvSpPr>
          <p:nvPr>
            <p:ph type="dt" sz="half" idx="10"/>
          </p:nvPr>
        </p:nvSpPr>
        <p:spPr>
          <a:xfrm>
            <a:off x="1000016" y="6356350"/>
            <a:ext cx="2052657" cy="365125"/>
          </a:xfrm>
        </p:spPr>
        <p:txBody>
          <a:bodyPr vert="horz" lIns="91440" tIns="45720" rIns="91440" bIns="45720" rtlCol="0" anchor="ctr">
            <a:normAutofit/>
          </a:bodyPr>
          <a:lstStyle/>
          <a:p>
            <a:pPr fontAlgn="auto">
              <a:spcBef>
                <a:spcPts val="0"/>
              </a:spcBef>
              <a:spcAft>
                <a:spcPts val="600"/>
              </a:spcAft>
              <a:defRPr/>
            </a:pPr>
            <a:r>
              <a:rPr lang="en-US" sz="1100" b="0">
                <a:solidFill>
                  <a:srgbClr val="FFFFFF"/>
                </a:solidFill>
                <a:latin typeface="Calibri" panose="020F0502020204030204"/>
                <a:cs typeface="+mn-cs"/>
              </a:rPr>
              <a:t>OUR WAY IN ENERGY</a:t>
            </a:r>
          </a:p>
        </p:txBody>
      </p:sp>
      <p:pic>
        <p:nvPicPr>
          <p:cNvPr id="10" name="Picture 9" descr="A picture containing text&#10;&#10;Description automatically generated">
            <a:extLst>
              <a:ext uri="{FF2B5EF4-FFF2-40B4-BE49-F238E27FC236}">
                <a16:creationId xmlns:a16="http://schemas.microsoft.com/office/drawing/2014/main" id="{5BE1DD0C-379E-4DF7-A51C-62B04D6269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77" r="35835"/>
          <a:stretch/>
        </p:blipFill>
        <p:spPr>
          <a:xfrm>
            <a:off x="-31684" y="0"/>
            <a:ext cx="4299479" cy="6858000"/>
          </a:xfrm>
          <a:prstGeom prst="rect">
            <a:avLst/>
          </a:prstGeom>
        </p:spPr>
      </p:pic>
      <p:sp>
        <p:nvSpPr>
          <p:cNvPr id="9" name="Footer Placeholder 4">
            <a:extLst>
              <a:ext uri="{FF2B5EF4-FFF2-40B4-BE49-F238E27FC236}">
                <a16:creationId xmlns:a16="http://schemas.microsoft.com/office/drawing/2014/main" id="{CB090235-6038-46E4-973B-400E35F2562A}"/>
              </a:ext>
            </a:extLst>
          </p:cNvPr>
          <p:cNvSpPr>
            <a:spLocks noGrp="1"/>
          </p:cNvSpPr>
          <p:nvPr>
            <p:ph type="ftr" sz="quarter" idx="11"/>
          </p:nvPr>
        </p:nvSpPr>
        <p:spPr>
          <a:xfrm>
            <a:off x="4778077"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187721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5252-9AAC-4BFE-8DD4-58FD1E863820}"/>
              </a:ext>
            </a:extLst>
          </p:cNvPr>
          <p:cNvSpPr>
            <a:spLocks noGrp="1"/>
          </p:cNvSpPr>
          <p:nvPr>
            <p:ph type="title"/>
          </p:nvPr>
        </p:nvSpPr>
        <p:spPr>
          <a:xfrm>
            <a:off x="630278" y="20712"/>
            <a:ext cx="8543925" cy="1325563"/>
          </a:xfrm>
        </p:spPr>
        <p:txBody>
          <a:bodyPr>
            <a:normAutofit/>
          </a:bodyPr>
          <a:lstStyle/>
          <a:p>
            <a:pPr defTabSz="936803"/>
            <a:r>
              <a:rPr lang="en-AU" sz="3278" b="1" dirty="0">
                <a:solidFill>
                  <a:srgbClr val="482F92"/>
                </a:solidFill>
                <a:latin typeface="Arial" panose="020B0604020202020204" pitchFamily="34" charset="0"/>
                <a:cs typeface="Arial" panose="020B0604020202020204" pitchFamily="34" charset="0"/>
              </a:rPr>
              <a:t>Proximity Detection System Commissioning Results</a:t>
            </a:r>
          </a:p>
        </p:txBody>
      </p:sp>
      <p:sp>
        <p:nvSpPr>
          <p:cNvPr id="3" name="Content Placeholder 2">
            <a:extLst>
              <a:ext uri="{FF2B5EF4-FFF2-40B4-BE49-F238E27FC236}">
                <a16:creationId xmlns:a16="http://schemas.microsoft.com/office/drawing/2014/main" id="{79019A61-8157-4179-BCDC-13DD92E2D103}"/>
              </a:ext>
            </a:extLst>
          </p:cNvPr>
          <p:cNvSpPr>
            <a:spLocks noGrp="1"/>
          </p:cNvSpPr>
          <p:nvPr>
            <p:ph idx="1"/>
          </p:nvPr>
        </p:nvSpPr>
        <p:spPr>
          <a:xfrm>
            <a:off x="699799" y="1171834"/>
            <a:ext cx="8506402" cy="4993469"/>
          </a:xfrm>
        </p:spPr>
        <p:txBody>
          <a:bodyPr>
            <a:normAutofit fontScale="92500" lnSpcReduction="20000"/>
          </a:bodyPr>
          <a:lstStyle/>
          <a:p>
            <a:r>
              <a:rPr lang="en-US" sz="1900" b="1" dirty="0"/>
              <a:t>Underground </a:t>
            </a:r>
          </a:p>
          <a:p>
            <a:pPr lvl="1"/>
            <a:r>
              <a:rPr lang="en-US" sz="1900" dirty="0"/>
              <a:t> </a:t>
            </a:r>
            <a:r>
              <a:rPr lang="en-US" sz="1900" dirty="0">
                <a:latin typeface="Arial" charset="0"/>
              </a:rPr>
              <a:t>Commissioning</a:t>
            </a:r>
          </a:p>
          <a:p>
            <a:pPr lvl="2"/>
            <a:r>
              <a:rPr lang="en-US" sz="1900" dirty="0">
                <a:latin typeface="Arial" charset="0"/>
              </a:rPr>
              <a:t>Mining conditions include roof meshed and ribs bolted. </a:t>
            </a:r>
          </a:p>
          <a:p>
            <a:pPr lvl="2"/>
            <a:r>
              <a:rPr lang="en-US" sz="1900" dirty="0">
                <a:latin typeface="Arial" charset="0"/>
              </a:rPr>
              <a:t>Results are as follows but indicated repeatability of app. 80%: </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r>
              <a:rPr lang="en-AU" sz="1700" dirty="0">
                <a:latin typeface="Arial" charset="0"/>
              </a:rPr>
              <a:t>The same tests were performed again with two (2) different cap lamps.</a:t>
            </a:r>
          </a:p>
          <a:p>
            <a:pPr marL="914400" lvl="2" indent="0">
              <a:buNone/>
            </a:pPr>
            <a:r>
              <a:rPr lang="en-AU" sz="1700" dirty="0">
                <a:latin typeface="Arial" charset="0"/>
              </a:rPr>
              <a:t>     With similar results, swinging both ways. </a:t>
            </a:r>
          </a:p>
          <a:p>
            <a:pPr marL="816925" lvl="2" indent="0">
              <a:buNone/>
            </a:pPr>
            <a:endParaRPr lang="en-US" dirty="0"/>
          </a:p>
        </p:txBody>
      </p:sp>
      <p:graphicFrame>
        <p:nvGraphicFramePr>
          <p:cNvPr id="11" name="Table 10">
            <a:extLst>
              <a:ext uri="{FF2B5EF4-FFF2-40B4-BE49-F238E27FC236}">
                <a16:creationId xmlns:a16="http://schemas.microsoft.com/office/drawing/2014/main" id="{40866A4C-2521-426B-B75F-A162D954483D}"/>
              </a:ext>
            </a:extLst>
          </p:cNvPr>
          <p:cNvGraphicFramePr>
            <a:graphicFrameLocks noGrp="1"/>
          </p:cNvGraphicFramePr>
          <p:nvPr>
            <p:extLst>
              <p:ext uri="{D42A27DB-BD31-4B8C-83A1-F6EECF244321}">
                <p14:modId xmlns:p14="http://schemas.microsoft.com/office/powerpoint/2010/main" val="1971942961"/>
              </p:ext>
            </p:extLst>
          </p:nvPr>
        </p:nvGraphicFramePr>
        <p:xfrm>
          <a:off x="26278" y="2284982"/>
          <a:ext cx="4854714" cy="1216026"/>
        </p:xfrm>
        <a:graphic>
          <a:graphicData uri="http://schemas.openxmlformats.org/drawingml/2006/table">
            <a:tbl>
              <a:tblPr firstRow="1" firstCol="1" bandRow="1">
                <a:tableStyleId>{5C22544A-7EE6-4342-B048-85BDC9FD1C3A}</a:tableStyleId>
              </a:tblPr>
              <a:tblGrid>
                <a:gridCol w="432859">
                  <a:extLst>
                    <a:ext uri="{9D8B030D-6E8A-4147-A177-3AD203B41FA5}">
                      <a16:colId xmlns:a16="http://schemas.microsoft.com/office/drawing/2014/main" val="1980716091"/>
                    </a:ext>
                  </a:extLst>
                </a:gridCol>
                <a:gridCol w="2140042">
                  <a:extLst>
                    <a:ext uri="{9D8B030D-6E8A-4147-A177-3AD203B41FA5}">
                      <a16:colId xmlns:a16="http://schemas.microsoft.com/office/drawing/2014/main" val="1767445877"/>
                    </a:ext>
                  </a:extLst>
                </a:gridCol>
                <a:gridCol w="2281813">
                  <a:extLst>
                    <a:ext uri="{9D8B030D-6E8A-4147-A177-3AD203B41FA5}">
                      <a16:colId xmlns:a16="http://schemas.microsoft.com/office/drawing/2014/main" val="2366006719"/>
                    </a:ext>
                  </a:extLst>
                </a:gridCol>
              </a:tblGrid>
              <a:tr h="0">
                <a:tc gridSpan="3">
                  <a:txBody>
                    <a:bodyPr/>
                    <a:lstStyle/>
                    <a:p>
                      <a:pPr algn="ctr">
                        <a:lnSpc>
                          <a:spcPct val="107000"/>
                        </a:lnSpc>
                        <a:spcAft>
                          <a:spcPts val="800"/>
                        </a:spcAft>
                      </a:pPr>
                      <a:r>
                        <a:rPr lang="en-AU" sz="1100" dirty="0">
                          <a:effectLst/>
                        </a:rPr>
                        <a:t>LEFT TO RIGHT</a:t>
                      </a:r>
                      <a:endParaRPr lang="en-AU" sz="1100" dirty="0">
                        <a:effectLst/>
                        <a:latin typeface="Calibri" panose="020F0502020204030204" pitchFamily="34" charset="0"/>
                        <a:ea typeface="+mn-ea"/>
                        <a:cs typeface="Times New Roman" panose="02020603050405020304" pitchFamily="18" charset="0"/>
                      </a:endParaRPr>
                    </a:p>
                  </a:txBody>
                  <a:tcPr marL="68580" marR="6858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62622727"/>
                  </a:ext>
                </a:extLst>
              </a:tr>
              <a:tr h="0">
                <a:tc>
                  <a:txBody>
                    <a:bodyPr/>
                    <a:lstStyle/>
                    <a:p>
                      <a:pPr algn="ctr">
                        <a:lnSpc>
                          <a:spcPct val="107000"/>
                        </a:lnSpc>
                        <a:spcAft>
                          <a:spcPts val="800"/>
                        </a:spcAft>
                      </a:pPr>
                      <a:r>
                        <a:rPr lang="en-AU" sz="1100">
                          <a:effectLst/>
                        </a:rPr>
                        <a:t>TEST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1100">
                          <a:effectLst/>
                        </a:rPr>
                        <a:t>STOPPING DISTANCE FROM TAIL</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1100">
                          <a:effectLst/>
                        </a:rPr>
                        <a:t>NOTES</a:t>
                      </a:r>
                      <a:endParaRPr lang="en-AU" sz="110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866005524"/>
                  </a:ext>
                </a:extLst>
              </a:tr>
              <a:tr h="0">
                <a:tc>
                  <a:txBody>
                    <a:bodyPr/>
                    <a:lstStyle/>
                    <a:p>
                      <a:pPr algn="ctr">
                        <a:lnSpc>
                          <a:spcPct val="107000"/>
                        </a:lnSpc>
                        <a:spcAft>
                          <a:spcPts val="800"/>
                        </a:spcAft>
                      </a:pPr>
                      <a:r>
                        <a:rPr lang="en-AU" sz="1100">
                          <a:effectLst/>
                        </a:rPr>
                        <a:t>1</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Human and machine interaction then stopped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a:lnSpc>
                          <a:spcPct val="107000"/>
                        </a:lnSpc>
                        <a:spcAft>
                          <a:spcPts val="800"/>
                        </a:spcAft>
                      </a:pPr>
                      <a:r>
                        <a:rPr lang="en-AU" sz="1100" dirty="0">
                          <a:effectLst/>
                        </a:rPr>
                        <a:t>Mesh in rib near CM boom</a:t>
                      </a:r>
                      <a:endParaRPr lang="en-AU" sz="1100" dirty="0">
                        <a:effectLs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341732141"/>
                  </a:ext>
                </a:extLst>
              </a:tr>
              <a:tr h="0">
                <a:tc>
                  <a:txBody>
                    <a:bodyPr/>
                    <a:lstStyle/>
                    <a:p>
                      <a:pPr algn="ctr">
                        <a:lnSpc>
                          <a:spcPct val="107000"/>
                        </a:lnSpc>
                        <a:spcAft>
                          <a:spcPts val="800"/>
                        </a:spcAft>
                      </a:pPr>
                      <a:r>
                        <a:rPr lang="en-AU" sz="1100">
                          <a:effectLst/>
                        </a:rPr>
                        <a:t>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300mm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214426871"/>
                  </a:ext>
                </a:extLst>
              </a:tr>
              <a:tr h="0">
                <a:tc>
                  <a:txBody>
                    <a:bodyPr/>
                    <a:lstStyle/>
                    <a:p>
                      <a:pPr algn="ctr">
                        <a:lnSpc>
                          <a:spcPct val="107000"/>
                        </a:lnSpc>
                        <a:spcAft>
                          <a:spcPts val="800"/>
                        </a:spcAft>
                      </a:pPr>
                      <a:r>
                        <a:rPr lang="en-AU" sz="1100">
                          <a:effectLst/>
                        </a:rPr>
                        <a:t>3</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Human and machine interaction then stopped</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1539279748"/>
                  </a:ext>
                </a:extLst>
              </a:tr>
            </a:tbl>
          </a:graphicData>
        </a:graphic>
      </p:graphicFrame>
      <p:graphicFrame>
        <p:nvGraphicFramePr>
          <p:cNvPr id="12" name="Table 11">
            <a:extLst>
              <a:ext uri="{FF2B5EF4-FFF2-40B4-BE49-F238E27FC236}">
                <a16:creationId xmlns:a16="http://schemas.microsoft.com/office/drawing/2014/main" id="{0820128E-68CF-4C9C-9D04-1C20E1AD0843}"/>
              </a:ext>
            </a:extLst>
          </p:cNvPr>
          <p:cNvGraphicFramePr>
            <a:graphicFrameLocks noGrp="1"/>
          </p:cNvGraphicFramePr>
          <p:nvPr>
            <p:extLst>
              <p:ext uri="{D42A27DB-BD31-4B8C-83A1-F6EECF244321}">
                <p14:modId xmlns:p14="http://schemas.microsoft.com/office/powerpoint/2010/main" val="2360718843"/>
              </p:ext>
            </p:extLst>
          </p:nvPr>
        </p:nvGraphicFramePr>
        <p:xfrm>
          <a:off x="26278" y="3501008"/>
          <a:ext cx="4854715" cy="1909764"/>
        </p:xfrm>
        <a:graphic>
          <a:graphicData uri="http://schemas.openxmlformats.org/drawingml/2006/table">
            <a:tbl>
              <a:tblPr firstRow="1" firstCol="1" bandRow="1">
                <a:tableStyleId>{5C22544A-7EE6-4342-B048-85BDC9FD1C3A}</a:tableStyleId>
              </a:tblPr>
              <a:tblGrid>
                <a:gridCol w="432321">
                  <a:extLst>
                    <a:ext uri="{9D8B030D-6E8A-4147-A177-3AD203B41FA5}">
                      <a16:colId xmlns:a16="http://schemas.microsoft.com/office/drawing/2014/main" val="607199614"/>
                    </a:ext>
                  </a:extLst>
                </a:gridCol>
                <a:gridCol w="2127644">
                  <a:extLst>
                    <a:ext uri="{9D8B030D-6E8A-4147-A177-3AD203B41FA5}">
                      <a16:colId xmlns:a16="http://schemas.microsoft.com/office/drawing/2014/main" val="3843766180"/>
                    </a:ext>
                  </a:extLst>
                </a:gridCol>
                <a:gridCol w="2294750">
                  <a:extLst>
                    <a:ext uri="{9D8B030D-6E8A-4147-A177-3AD203B41FA5}">
                      <a16:colId xmlns:a16="http://schemas.microsoft.com/office/drawing/2014/main" val="2177616629"/>
                    </a:ext>
                  </a:extLst>
                </a:gridCol>
              </a:tblGrid>
              <a:tr h="0">
                <a:tc gridSpan="3">
                  <a:txBody>
                    <a:bodyPr/>
                    <a:lstStyle/>
                    <a:p>
                      <a:pPr algn="ctr">
                        <a:lnSpc>
                          <a:spcPct val="107000"/>
                        </a:lnSpc>
                        <a:spcAft>
                          <a:spcPts val="800"/>
                        </a:spcAft>
                      </a:pPr>
                      <a:r>
                        <a:rPr lang="en-AU" sz="1100">
                          <a:effectLst/>
                        </a:rPr>
                        <a:t>LEFT TO RIGHT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91710277"/>
                  </a:ext>
                </a:extLst>
              </a:tr>
              <a:tr h="0">
                <a:tc>
                  <a:txBody>
                    <a:bodyPr/>
                    <a:lstStyle/>
                    <a:p>
                      <a:pPr algn="ctr">
                        <a:lnSpc>
                          <a:spcPct val="107000"/>
                        </a:lnSpc>
                        <a:spcAft>
                          <a:spcPts val="800"/>
                        </a:spcAft>
                      </a:pPr>
                      <a:r>
                        <a:rPr lang="en-AU" sz="1100">
                          <a:effectLst/>
                        </a:rPr>
                        <a:t>TEST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1100">
                          <a:effectLst/>
                        </a:rPr>
                        <a:t>STOPPING DISTANCE FROM TAIL</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1100" dirty="0">
                          <a:effectLst/>
                        </a:rPr>
                        <a:t>NOTES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6718758"/>
                  </a:ext>
                </a:extLst>
              </a:tr>
              <a:tr h="0">
                <a:tc>
                  <a:txBody>
                    <a:bodyPr/>
                    <a:lstStyle/>
                    <a:p>
                      <a:pPr algn="ctr">
                        <a:lnSpc>
                          <a:spcPct val="107000"/>
                        </a:lnSpc>
                        <a:spcAft>
                          <a:spcPts val="800"/>
                        </a:spcAft>
                      </a:pPr>
                      <a:r>
                        <a:rPr lang="en-AU" sz="1100">
                          <a:effectLst/>
                        </a:rPr>
                        <a:t>1</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6">
                  <a:txBody>
                    <a:bodyPr/>
                    <a:lstStyle/>
                    <a:p>
                      <a:pPr>
                        <a:lnSpc>
                          <a:spcPct val="107000"/>
                        </a:lnSpc>
                        <a:spcAft>
                          <a:spcPts val="800"/>
                        </a:spcAft>
                      </a:pPr>
                      <a:r>
                        <a:rPr lang="en-AU" sz="1100" dirty="0">
                          <a:effectLst/>
                        </a:rPr>
                        <a:t>Cap lamp hung from roof mesh, but not secured therefore cap lamp rotating</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6378309"/>
                  </a:ext>
                </a:extLst>
              </a:tr>
              <a:tr h="0">
                <a:tc>
                  <a:txBody>
                    <a:bodyPr/>
                    <a:lstStyle/>
                    <a:p>
                      <a:pPr algn="ctr">
                        <a:lnSpc>
                          <a:spcPct val="107000"/>
                        </a:lnSpc>
                        <a:spcAft>
                          <a:spcPts val="800"/>
                        </a:spcAft>
                      </a:pPr>
                      <a:r>
                        <a:rPr lang="en-AU" sz="1100">
                          <a:effectLst/>
                        </a:rPr>
                        <a:t>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3923217641"/>
                  </a:ext>
                </a:extLst>
              </a:tr>
              <a:tr h="0">
                <a:tc>
                  <a:txBody>
                    <a:bodyPr/>
                    <a:lstStyle/>
                    <a:p>
                      <a:pPr algn="ctr">
                        <a:lnSpc>
                          <a:spcPct val="107000"/>
                        </a:lnSpc>
                        <a:spcAft>
                          <a:spcPts val="800"/>
                        </a:spcAft>
                      </a:pPr>
                      <a:r>
                        <a:rPr lang="en-AU" sz="1100">
                          <a:effectLst/>
                        </a:rPr>
                        <a:t>3</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Human and machine interaction then stopped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148152575"/>
                  </a:ext>
                </a:extLst>
              </a:tr>
              <a:tr h="0">
                <a:tc>
                  <a:txBody>
                    <a:bodyPr/>
                    <a:lstStyle/>
                    <a:p>
                      <a:pPr algn="ctr">
                        <a:lnSpc>
                          <a:spcPct val="107000"/>
                        </a:lnSpc>
                        <a:spcAft>
                          <a:spcPts val="800"/>
                        </a:spcAft>
                      </a:pPr>
                      <a:r>
                        <a:rPr lang="en-AU" sz="1100">
                          <a:effectLst/>
                        </a:rPr>
                        <a:t>4</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Human and machine interaction then stopped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3717846883"/>
                  </a:ext>
                </a:extLst>
              </a:tr>
              <a:tr h="0">
                <a:tc>
                  <a:txBody>
                    <a:bodyPr/>
                    <a:lstStyle/>
                    <a:p>
                      <a:pPr algn="ctr">
                        <a:lnSpc>
                          <a:spcPct val="107000"/>
                        </a:lnSpc>
                        <a:spcAft>
                          <a:spcPts val="800"/>
                        </a:spcAft>
                      </a:pPr>
                      <a:r>
                        <a:rPr lang="en-AU" sz="1100">
                          <a:effectLst/>
                        </a:rPr>
                        <a:t>5</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2264333104"/>
                  </a:ext>
                </a:extLst>
              </a:tr>
              <a:tr h="0">
                <a:tc>
                  <a:txBody>
                    <a:bodyPr/>
                    <a:lstStyle/>
                    <a:p>
                      <a:pPr algn="ctr">
                        <a:lnSpc>
                          <a:spcPct val="107000"/>
                        </a:lnSpc>
                        <a:spcAft>
                          <a:spcPts val="800"/>
                        </a:spcAft>
                      </a:pPr>
                      <a:r>
                        <a:rPr lang="en-AU" sz="1100">
                          <a:effectLst/>
                        </a:rPr>
                        <a:t>6</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Human and machine interaction then stopped</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1123729734"/>
                  </a:ext>
                </a:extLst>
              </a:tr>
            </a:tbl>
          </a:graphicData>
        </a:graphic>
      </p:graphicFrame>
      <p:graphicFrame>
        <p:nvGraphicFramePr>
          <p:cNvPr id="13" name="Table 12">
            <a:extLst>
              <a:ext uri="{FF2B5EF4-FFF2-40B4-BE49-F238E27FC236}">
                <a16:creationId xmlns:a16="http://schemas.microsoft.com/office/drawing/2014/main" id="{0DFE9BF0-CABB-4163-BBFE-F404A6FEDE32}"/>
              </a:ext>
            </a:extLst>
          </p:cNvPr>
          <p:cNvGraphicFramePr>
            <a:graphicFrameLocks noGrp="1"/>
          </p:cNvGraphicFramePr>
          <p:nvPr>
            <p:extLst>
              <p:ext uri="{D42A27DB-BD31-4B8C-83A1-F6EECF244321}">
                <p14:modId xmlns:p14="http://schemas.microsoft.com/office/powerpoint/2010/main" val="3637204495"/>
              </p:ext>
            </p:extLst>
          </p:nvPr>
        </p:nvGraphicFramePr>
        <p:xfrm>
          <a:off x="5025007" y="2284982"/>
          <a:ext cx="4854716" cy="1730376"/>
        </p:xfrm>
        <a:graphic>
          <a:graphicData uri="http://schemas.openxmlformats.org/drawingml/2006/table">
            <a:tbl>
              <a:tblPr firstRow="1" firstCol="1" bandRow="1">
                <a:tableStyleId>{5C22544A-7EE6-4342-B048-85BDC9FD1C3A}</a:tableStyleId>
              </a:tblPr>
              <a:tblGrid>
                <a:gridCol w="432321">
                  <a:extLst>
                    <a:ext uri="{9D8B030D-6E8A-4147-A177-3AD203B41FA5}">
                      <a16:colId xmlns:a16="http://schemas.microsoft.com/office/drawing/2014/main" val="3551279053"/>
                    </a:ext>
                  </a:extLst>
                </a:gridCol>
                <a:gridCol w="2127644">
                  <a:extLst>
                    <a:ext uri="{9D8B030D-6E8A-4147-A177-3AD203B41FA5}">
                      <a16:colId xmlns:a16="http://schemas.microsoft.com/office/drawing/2014/main" val="1368065643"/>
                    </a:ext>
                  </a:extLst>
                </a:gridCol>
                <a:gridCol w="2294751">
                  <a:extLst>
                    <a:ext uri="{9D8B030D-6E8A-4147-A177-3AD203B41FA5}">
                      <a16:colId xmlns:a16="http://schemas.microsoft.com/office/drawing/2014/main" val="2580946262"/>
                    </a:ext>
                  </a:extLst>
                </a:gridCol>
              </a:tblGrid>
              <a:tr h="0">
                <a:tc gridSpan="3">
                  <a:txBody>
                    <a:bodyPr/>
                    <a:lstStyle/>
                    <a:p>
                      <a:pPr algn="ctr">
                        <a:lnSpc>
                          <a:spcPct val="107000"/>
                        </a:lnSpc>
                        <a:spcAft>
                          <a:spcPts val="800"/>
                        </a:spcAft>
                      </a:pPr>
                      <a:r>
                        <a:rPr lang="en-AU" sz="1100" dirty="0">
                          <a:effectLst/>
                        </a:rPr>
                        <a:t>LEFT TO RIGHT</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877149634"/>
                  </a:ext>
                </a:extLst>
              </a:tr>
              <a:tr h="0">
                <a:tc>
                  <a:txBody>
                    <a:bodyPr/>
                    <a:lstStyle/>
                    <a:p>
                      <a:pPr algn="ctr">
                        <a:lnSpc>
                          <a:spcPct val="107000"/>
                        </a:lnSpc>
                        <a:spcAft>
                          <a:spcPts val="800"/>
                        </a:spcAft>
                      </a:pPr>
                      <a:r>
                        <a:rPr lang="en-AU" sz="1100">
                          <a:effectLst/>
                        </a:rPr>
                        <a:t>TEST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1100">
                          <a:effectLst/>
                        </a:rPr>
                        <a:t>STOPPING DISTANCE FROM TAIL</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1100">
                          <a:effectLst/>
                        </a:rPr>
                        <a:t>NOTES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7649412"/>
                  </a:ext>
                </a:extLst>
              </a:tr>
              <a:tr h="0">
                <a:tc>
                  <a:txBody>
                    <a:bodyPr/>
                    <a:lstStyle/>
                    <a:p>
                      <a:pPr algn="ctr">
                        <a:lnSpc>
                          <a:spcPct val="107000"/>
                        </a:lnSpc>
                        <a:spcAft>
                          <a:spcPts val="800"/>
                        </a:spcAft>
                      </a:pPr>
                      <a:r>
                        <a:rPr lang="en-AU" sz="1100" dirty="0">
                          <a:effectLst/>
                        </a:rPr>
                        <a:t>1</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6">
                  <a:txBody>
                    <a:bodyPr/>
                    <a:lstStyle/>
                    <a:p>
                      <a:pPr>
                        <a:lnSpc>
                          <a:spcPct val="107000"/>
                        </a:lnSpc>
                        <a:spcAft>
                          <a:spcPts val="800"/>
                        </a:spcAft>
                      </a:pPr>
                      <a:r>
                        <a:rPr lang="en-AU" sz="1100">
                          <a:effectLst/>
                        </a:rPr>
                        <a:t>Cap lamp hung from roof mesh and secured therefore cap lamp no longer rotating</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2871868"/>
                  </a:ext>
                </a:extLst>
              </a:tr>
              <a:tr h="0">
                <a:tc>
                  <a:txBody>
                    <a:bodyPr/>
                    <a:lstStyle/>
                    <a:p>
                      <a:pPr algn="ctr">
                        <a:lnSpc>
                          <a:spcPct val="107000"/>
                        </a:lnSpc>
                        <a:spcAft>
                          <a:spcPts val="800"/>
                        </a:spcAft>
                      </a:pPr>
                      <a:r>
                        <a:rPr lang="en-AU" sz="1100">
                          <a:effectLst/>
                        </a:rPr>
                        <a:t>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170559393"/>
                  </a:ext>
                </a:extLst>
              </a:tr>
              <a:tr h="0">
                <a:tc>
                  <a:txBody>
                    <a:bodyPr/>
                    <a:lstStyle/>
                    <a:p>
                      <a:pPr algn="ctr">
                        <a:lnSpc>
                          <a:spcPct val="107000"/>
                        </a:lnSpc>
                        <a:spcAft>
                          <a:spcPts val="800"/>
                        </a:spcAft>
                      </a:pPr>
                      <a:r>
                        <a:rPr lang="en-AU" sz="1100">
                          <a:effectLst/>
                        </a:rPr>
                        <a:t>3</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2851181798"/>
                  </a:ext>
                </a:extLst>
              </a:tr>
              <a:tr h="0">
                <a:tc>
                  <a:txBody>
                    <a:bodyPr/>
                    <a:lstStyle/>
                    <a:p>
                      <a:pPr algn="ctr">
                        <a:lnSpc>
                          <a:spcPct val="107000"/>
                        </a:lnSpc>
                        <a:spcAft>
                          <a:spcPts val="800"/>
                        </a:spcAft>
                      </a:pPr>
                      <a:r>
                        <a:rPr lang="en-AU" sz="1100">
                          <a:effectLst/>
                        </a:rPr>
                        <a:t>4</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Human and machine interaction then stopped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3214796279"/>
                  </a:ext>
                </a:extLst>
              </a:tr>
              <a:tr h="0">
                <a:tc>
                  <a:txBody>
                    <a:bodyPr/>
                    <a:lstStyle/>
                    <a:p>
                      <a:pPr algn="ctr">
                        <a:lnSpc>
                          <a:spcPct val="107000"/>
                        </a:lnSpc>
                        <a:spcAft>
                          <a:spcPts val="800"/>
                        </a:spcAft>
                      </a:pPr>
                      <a:r>
                        <a:rPr lang="en-AU" sz="1100">
                          <a:effectLst/>
                        </a:rPr>
                        <a:t>5</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Human and machine interaction then stopped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3159419546"/>
                  </a:ext>
                </a:extLst>
              </a:tr>
              <a:tr h="0">
                <a:tc>
                  <a:txBody>
                    <a:bodyPr/>
                    <a:lstStyle/>
                    <a:p>
                      <a:pPr algn="ctr">
                        <a:lnSpc>
                          <a:spcPct val="107000"/>
                        </a:lnSpc>
                        <a:spcAft>
                          <a:spcPts val="800"/>
                        </a:spcAft>
                      </a:pPr>
                      <a:r>
                        <a:rPr lang="en-AU" sz="1100">
                          <a:effectLst/>
                        </a:rPr>
                        <a:t>6</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~800mm</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2569071350"/>
                  </a:ext>
                </a:extLst>
              </a:tr>
            </a:tbl>
          </a:graphicData>
        </a:graphic>
      </p:graphicFrame>
      <p:graphicFrame>
        <p:nvGraphicFramePr>
          <p:cNvPr id="14" name="Table 13">
            <a:extLst>
              <a:ext uri="{FF2B5EF4-FFF2-40B4-BE49-F238E27FC236}">
                <a16:creationId xmlns:a16="http://schemas.microsoft.com/office/drawing/2014/main" id="{1DA24628-5A1C-4000-9BAD-DD8D4B543423}"/>
              </a:ext>
            </a:extLst>
          </p:cNvPr>
          <p:cNvGraphicFramePr>
            <a:graphicFrameLocks noGrp="1"/>
          </p:cNvGraphicFramePr>
          <p:nvPr>
            <p:extLst>
              <p:ext uri="{D42A27DB-BD31-4B8C-83A1-F6EECF244321}">
                <p14:modId xmlns:p14="http://schemas.microsoft.com/office/powerpoint/2010/main" val="2593415070"/>
              </p:ext>
            </p:extLst>
          </p:nvPr>
        </p:nvGraphicFramePr>
        <p:xfrm>
          <a:off x="5025007" y="4026446"/>
          <a:ext cx="4854715" cy="1200150"/>
        </p:xfrm>
        <a:graphic>
          <a:graphicData uri="http://schemas.openxmlformats.org/drawingml/2006/table">
            <a:tbl>
              <a:tblPr firstRow="1" firstCol="1" bandRow="1">
                <a:tableStyleId>{5C22544A-7EE6-4342-B048-85BDC9FD1C3A}</a:tableStyleId>
              </a:tblPr>
              <a:tblGrid>
                <a:gridCol w="432860">
                  <a:extLst>
                    <a:ext uri="{9D8B030D-6E8A-4147-A177-3AD203B41FA5}">
                      <a16:colId xmlns:a16="http://schemas.microsoft.com/office/drawing/2014/main" val="2334454075"/>
                    </a:ext>
                  </a:extLst>
                </a:gridCol>
                <a:gridCol w="2137347">
                  <a:extLst>
                    <a:ext uri="{9D8B030D-6E8A-4147-A177-3AD203B41FA5}">
                      <a16:colId xmlns:a16="http://schemas.microsoft.com/office/drawing/2014/main" val="4181339800"/>
                    </a:ext>
                  </a:extLst>
                </a:gridCol>
                <a:gridCol w="2284508">
                  <a:extLst>
                    <a:ext uri="{9D8B030D-6E8A-4147-A177-3AD203B41FA5}">
                      <a16:colId xmlns:a16="http://schemas.microsoft.com/office/drawing/2014/main" val="3107239054"/>
                    </a:ext>
                  </a:extLst>
                </a:gridCol>
              </a:tblGrid>
              <a:tr h="0">
                <a:tc gridSpan="3">
                  <a:txBody>
                    <a:bodyPr/>
                    <a:lstStyle/>
                    <a:p>
                      <a:pPr algn="ctr">
                        <a:lnSpc>
                          <a:spcPct val="107000"/>
                        </a:lnSpc>
                        <a:spcAft>
                          <a:spcPts val="800"/>
                        </a:spcAft>
                      </a:pPr>
                      <a:r>
                        <a:rPr lang="en-AU" sz="1100">
                          <a:effectLst/>
                        </a:rPr>
                        <a:t>RIGHT TO LEFT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254860277"/>
                  </a:ext>
                </a:extLst>
              </a:tr>
              <a:tr h="0">
                <a:tc>
                  <a:txBody>
                    <a:bodyPr/>
                    <a:lstStyle/>
                    <a:p>
                      <a:pPr algn="ctr">
                        <a:lnSpc>
                          <a:spcPct val="107000"/>
                        </a:lnSpc>
                        <a:spcAft>
                          <a:spcPts val="800"/>
                        </a:spcAft>
                      </a:pPr>
                      <a:r>
                        <a:rPr lang="en-AU" sz="1100">
                          <a:effectLst/>
                        </a:rPr>
                        <a:t>TEST</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1100">
                          <a:effectLst/>
                        </a:rPr>
                        <a:t>STOPPING DISTANCE FROM TAIL</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1100">
                          <a:effectLst/>
                        </a:rPr>
                        <a:t>NOTES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4244653"/>
                  </a:ext>
                </a:extLst>
              </a:tr>
              <a:tr h="0">
                <a:tc>
                  <a:txBody>
                    <a:bodyPr/>
                    <a:lstStyle/>
                    <a:p>
                      <a:pPr algn="ctr">
                        <a:lnSpc>
                          <a:spcPct val="107000"/>
                        </a:lnSpc>
                        <a:spcAft>
                          <a:spcPts val="800"/>
                        </a:spcAft>
                      </a:pPr>
                      <a:r>
                        <a:rPr lang="en-AU" sz="1100">
                          <a:effectLst/>
                        </a:rPr>
                        <a:t>1</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~300mm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5">
                  <a:txBody>
                    <a:bodyPr/>
                    <a:lstStyle/>
                    <a:p>
                      <a:pPr>
                        <a:lnSpc>
                          <a:spcPct val="107000"/>
                        </a:lnSpc>
                        <a:spcAft>
                          <a:spcPts val="80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boom swings noticeably slower right to left</a:t>
                      </a:r>
                      <a:r>
                        <a:rPr lang="en-AU" sz="1100" dirty="0">
                          <a:effectLst/>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5831944"/>
                  </a:ext>
                </a:extLst>
              </a:tr>
              <a:tr h="0">
                <a:tc>
                  <a:txBody>
                    <a:bodyPr/>
                    <a:lstStyle/>
                    <a:p>
                      <a:pPr algn="ctr">
                        <a:lnSpc>
                          <a:spcPct val="107000"/>
                        </a:lnSpc>
                        <a:spcAft>
                          <a:spcPts val="800"/>
                        </a:spcAft>
                      </a:pPr>
                      <a:r>
                        <a:rPr lang="en-AU" sz="1100">
                          <a:effectLst/>
                        </a:rPr>
                        <a:t>2</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1141262968"/>
                  </a:ext>
                </a:extLst>
              </a:tr>
              <a:tr h="0">
                <a:tc>
                  <a:txBody>
                    <a:bodyPr/>
                    <a:lstStyle/>
                    <a:p>
                      <a:pPr algn="ctr">
                        <a:lnSpc>
                          <a:spcPct val="107000"/>
                        </a:lnSpc>
                        <a:spcAft>
                          <a:spcPts val="800"/>
                        </a:spcAft>
                      </a:pPr>
                      <a:r>
                        <a:rPr lang="en-AU" sz="1100">
                          <a:effectLst/>
                        </a:rPr>
                        <a:t>3</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~400mm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1900241578"/>
                  </a:ext>
                </a:extLst>
              </a:tr>
              <a:tr h="0">
                <a:tc>
                  <a:txBody>
                    <a:bodyPr/>
                    <a:lstStyle/>
                    <a:p>
                      <a:pPr algn="ctr">
                        <a:lnSpc>
                          <a:spcPct val="107000"/>
                        </a:lnSpc>
                        <a:spcAft>
                          <a:spcPts val="800"/>
                        </a:spcAft>
                      </a:pPr>
                      <a:r>
                        <a:rPr lang="en-AU" sz="1100">
                          <a:effectLst/>
                        </a:rPr>
                        <a:t>4</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~800mm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1547385406"/>
                  </a:ext>
                </a:extLst>
              </a:tr>
              <a:tr h="0">
                <a:tc>
                  <a:txBody>
                    <a:bodyPr/>
                    <a:lstStyle/>
                    <a:p>
                      <a:pPr algn="ctr">
                        <a:lnSpc>
                          <a:spcPct val="107000"/>
                        </a:lnSpc>
                        <a:spcAft>
                          <a:spcPts val="800"/>
                        </a:spcAft>
                      </a:pPr>
                      <a:r>
                        <a:rPr lang="en-AU" sz="1100">
                          <a:effectLst/>
                        </a:rPr>
                        <a:t>5</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~800mm</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AU"/>
                    </a:p>
                  </a:txBody>
                  <a:tcPr/>
                </a:tc>
                <a:extLst>
                  <a:ext uri="{0D108BD9-81ED-4DB2-BD59-A6C34878D82A}">
                    <a16:rowId xmlns:a16="http://schemas.microsoft.com/office/drawing/2014/main" val="659229506"/>
                  </a:ext>
                </a:extLst>
              </a:tr>
            </a:tbl>
          </a:graphicData>
        </a:graphic>
      </p:graphicFrame>
      <p:sp>
        <p:nvSpPr>
          <p:cNvPr id="15" name="Date Placeholder 3">
            <a:extLst>
              <a:ext uri="{FF2B5EF4-FFF2-40B4-BE49-F238E27FC236}">
                <a16:creationId xmlns:a16="http://schemas.microsoft.com/office/drawing/2014/main" id="{1B89E820-70F8-4194-B34F-3CECB21EC826}"/>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16" name="Footer Placeholder 4">
            <a:extLst>
              <a:ext uri="{FF2B5EF4-FFF2-40B4-BE49-F238E27FC236}">
                <a16:creationId xmlns:a16="http://schemas.microsoft.com/office/drawing/2014/main" id="{A4D8C0C6-6B8B-43BD-B70A-A4DC75E5622B}"/>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194386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5252-9AAC-4BFE-8DD4-58FD1E863820}"/>
              </a:ext>
            </a:extLst>
          </p:cNvPr>
          <p:cNvSpPr>
            <a:spLocks noGrp="1"/>
          </p:cNvSpPr>
          <p:nvPr>
            <p:ph type="title"/>
          </p:nvPr>
        </p:nvSpPr>
        <p:spPr>
          <a:xfrm>
            <a:off x="681038" y="365127"/>
            <a:ext cx="8543925" cy="806707"/>
          </a:xfrm>
        </p:spPr>
        <p:txBody>
          <a:bodyPr>
            <a:noAutofit/>
          </a:bodyPr>
          <a:lstStyle/>
          <a:p>
            <a:pPr defTabSz="936803"/>
            <a:r>
              <a:rPr lang="en-AU" sz="3278" b="1" dirty="0">
                <a:solidFill>
                  <a:srgbClr val="482F92"/>
                </a:solidFill>
                <a:latin typeface="Arial" panose="020B0604020202020204" pitchFamily="34" charset="0"/>
                <a:cs typeface="Arial" panose="020B0604020202020204" pitchFamily="34" charset="0"/>
              </a:rPr>
              <a:t>Proximity Detection System Commissioning</a:t>
            </a:r>
          </a:p>
        </p:txBody>
      </p:sp>
      <p:sp>
        <p:nvSpPr>
          <p:cNvPr id="3" name="Content Placeholder 2">
            <a:extLst>
              <a:ext uri="{FF2B5EF4-FFF2-40B4-BE49-F238E27FC236}">
                <a16:creationId xmlns:a16="http://schemas.microsoft.com/office/drawing/2014/main" id="{79019A61-8157-4179-BCDC-13DD92E2D103}"/>
              </a:ext>
            </a:extLst>
          </p:cNvPr>
          <p:cNvSpPr>
            <a:spLocks noGrp="1"/>
          </p:cNvSpPr>
          <p:nvPr>
            <p:ph idx="1"/>
          </p:nvPr>
        </p:nvSpPr>
        <p:spPr>
          <a:xfrm>
            <a:off x="416496" y="1268760"/>
            <a:ext cx="8424936" cy="4896543"/>
          </a:xfrm>
        </p:spPr>
        <p:txBody>
          <a:bodyPr>
            <a:normAutofit/>
          </a:bodyPr>
          <a:lstStyle/>
          <a:p>
            <a:r>
              <a:rPr lang="en-US" dirty="0">
                <a:latin typeface="Arial" charset="0"/>
              </a:rPr>
              <a:t>Strata HQ</a:t>
            </a:r>
          </a:p>
          <a:p>
            <a:pPr lvl="1"/>
            <a:r>
              <a:rPr lang="en-US" sz="1600" dirty="0">
                <a:latin typeface="Arial" charset="0"/>
              </a:rPr>
              <a:t>Cap lamp investigation</a:t>
            </a:r>
          </a:p>
          <a:p>
            <a:pPr lvl="2"/>
            <a:r>
              <a:rPr lang="en-US" sz="1600" dirty="0">
                <a:latin typeface="Arial" charset="0"/>
              </a:rPr>
              <a:t>Strata then went through a rigorous testing regime in their workshop on the system with Myuna’s modified Cap lamps and generators on a moving trolley as below with no obvious issues found.</a:t>
            </a:r>
          </a:p>
        </p:txBody>
      </p:sp>
      <p:pic>
        <p:nvPicPr>
          <p:cNvPr id="7" name="Picture 6">
            <a:extLst>
              <a:ext uri="{FF2B5EF4-FFF2-40B4-BE49-F238E27FC236}">
                <a16:creationId xmlns:a16="http://schemas.microsoft.com/office/drawing/2014/main" id="{B582B2B1-2B4A-4A41-B7F7-66F7F1F574C5}"/>
              </a:ext>
            </a:extLst>
          </p:cNvPr>
          <p:cNvPicPr>
            <a:picLocks noChangeAspect="1"/>
          </p:cNvPicPr>
          <p:nvPr/>
        </p:nvPicPr>
        <p:blipFill rotWithShape="1">
          <a:blip r:embed="rId4">
            <a:extLst>
              <a:ext uri="{28A0092B-C50C-407E-A947-70E740481C1C}">
                <a14:useLocalDpi xmlns:a14="http://schemas.microsoft.com/office/drawing/2010/main" val="0"/>
              </a:ext>
            </a:extLst>
          </a:blip>
          <a:srcRect t="37935" b="37348"/>
          <a:stretch/>
        </p:blipFill>
        <p:spPr bwMode="auto">
          <a:xfrm>
            <a:off x="394818" y="3573016"/>
            <a:ext cx="4618034" cy="253660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19EC8F3-7B3E-4B8D-8A72-17BC1C034FB8}"/>
              </a:ext>
            </a:extLst>
          </p:cNvPr>
          <p:cNvPicPr>
            <a:picLocks noChangeAspect="1"/>
          </p:cNvPicPr>
          <p:nvPr/>
        </p:nvPicPr>
        <p:blipFill>
          <a:blip r:embed="rId5"/>
          <a:stretch>
            <a:fillRect/>
          </a:stretch>
        </p:blipFill>
        <p:spPr>
          <a:xfrm>
            <a:off x="5472694" y="3573016"/>
            <a:ext cx="3401057" cy="2545555"/>
          </a:xfrm>
          <a:prstGeom prst="rect">
            <a:avLst/>
          </a:prstGeom>
        </p:spPr>
      </p:pic>
      <p:sp>
        <p:nvSpPr>
          <p:cNvPr id="10" name="Date Placeholder 3">
            <a:extLst>
              <a:ext uri="{FF2B5EF4-FFF2-40B4-BE49-F238E27FC236}">
                <a16:creationId xmlns:a16="http://schemas.microsoft.com/office/drawing/2014/main" id="{33240599-1BAF-4C1A-A563-B7DAC61316AC}"/>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11" name="Footer Placeholder 4">
            <a:extLst>
              <a:ext uri="{FF2B5EF4-FFF2-40B4-BE49-F238E27FC236}">
                <a16:creationId xmlns:a16="http://schemas.microsoft.com/office/drawing/2014/main" id="{50A2374E-150C-4447-9448-F360B639E2C2}"/>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1575670112"/>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D6B8-08F6-45FF-8E66-C1F75B35913C}"/>
              </a:ext>
            </a:extLst>
          </p:cNvPr>
          <p:cNvSpPr>
            <a:spLocks noGrp="1"/>
          </p:cNvSpPr>
          <p:nvPr>
            <p:ph type="title"/>
          </p:nvPr>
        </p:nvSpPr>
        <p:spPr>
          <a:xfrm>
            <a:off x="560512" y="136524"/>
            <a:ext cx="8664451" cy="570559"/>
          </a:xfrm>
        </p:spPr>
        <p:txBody>
          <a:bodyPr/>
          <a:lstStyle/>
          <a:p>
            <a:pPr defTabSz="936803"/>
            <a:r>
              <a:rPr lang="en-US" sz="3278" b="1" dirty="0">
                <a:solidFill>
                  <a:srgbClr val="482F92"/>
                </a:solidFill>
                <a:latin typeface="Arial" panose="020B0604020202020204" pitchFamily="34" charset="0"/>
                <a:cs typeface="Arial" panose="020B0604020202020204" pitchFamily="34" charset="0"/>
              </a:rPr>
              <a:t>Next step</a:t>
            </a:r>
            <a:endParaRPr lang="en-AU" sz="3278" b="1" dirty="0">
              <a:solidFill>
                <a:srgbClr val="482F9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C6CD9E-6267-46D8-9807-324105E85590}"/>
              </a:ext>
            </a:extLst>
          </p:cNvPr>
          <p:cNvSpPr>
            <a:spLocks noGrp="1"/>
          </p:cNvSpPr>
          <p:nvPr>
            <p:ph idx="1"/>
          </p:nvPr>
        </p:nvSpPr>
        <p:spPr>
          <a:xfrm>
            <a:off x="390823" y="717062"/>
            <a:ext cx="8496944" cy="3960440"/>
          </a:xfrm>
        </p:spPr>
        <p:txBody>
          <a:bodyPr>
            <a:noAutofit/>
          </a:bodyPr>
          <a:lstStyle/>
          <a:p>
            <a:pPr marL="0" indent="0">
              <a:buNone/>
            </a:pPr>
            <a:r>
              <a:rPr lang="en-US" sz="1800" dirty="0">
                <a:latin typeface="Arial" panose="020B0604020202020204" pitchFamily="34" charset="0"/>
                <a:cs typeface="Arial" panose="020B0604020202020204" pitchFamily="34" charset="0"/>
              </a:rPr>
              <a:t>Strata’s plans going forward</a:t>
            </a:r>
          </a:p>
          <a:p>
            <a:pPr lvl="1"/>
            <a:r>
              <a:rPr lang="en-US" sz="1800" dirty="0">
                <a:latin typeface="Arial" panose="020B0604020202020204" pitchFamily="34" charset="0"/>
                <a:cs typeface="Arial" panose="020B0604020202020204" pitchFamily="34" charset="0"/>
              </a:rPr>
              <a:t>Testing has identified the system works correctly until the boom starts moving which supports an interference issue. This is likely from items such as solenoids, VFD’s or other noise emitting hardware that is active during a boom swing. A series of tests will be conducted to ascertain the source of the interfering signal which may lead to the installation of Filters within the circuit.</a:t>
            </a:r>
          </a:p>
          <a:p>
            <a:pPr lvl="1"/>
            <a:r>
              <a:rPr lang="en-US" sz="1800" dirty="0">
                <a:latin typeface="Arial" panose="020B0604020202020204" pitchFamily="34" charset="0"/>
                <a:cs typeface="Arial" panose="020B0604020202020204" pitchFamily="34" charset="0"/>
              </a:rPr>
              <a:t>New firmware is being tested during February in the USA that better mitigates interfering signals. The PAD (alarm device on person) utilizes firmware optimized for maximum range, whereas this application requires very short range which can be modified.</a:t>
            </a:r>
          </a:p>
          <a:p>
            <a:pPr lvl="1"/>
            <a:r>
              <a:rPr lang="en-US" sz="1800" dirty="0">
                <a:latin typeface="Arial" panose="020B0604020202020204" pitchFamily="34" charset="0"/>
                <a:cs typeface="Arial" panose="020B0604020202020204" pitchFamily="34" charset="0"/>
              </a:rPr>
              <a:t>Cable used to connect the Generators did not use twisted pair (noise immunity) that may assist with the noise, pending the above tests, which they are predicting will address the reliability issue.</a:t>
            </a:r>
          </a:p>
          <a:p>
            <a:r>
              <a:rPr lang="en-AU" sz="1800" dirty="0">
                <a:latin typeface="Arial" panose="020B0604020202020204" pitchFamily="34" charset="0"/>
                <a:cs typeface="Arial" panose="020B0604020202020204" pitchFamily="34" charset="0"/>
              </a:rPr>
              <a:t>What we don’t want is a system that introduces complacency for the operators along with a system that isn’t 100% reliable and therefore potentially adding another layer of hazard. </a:t>
            </a:r>
          </a:p>
        </p:txBody>
      </p:sp>
      <p:sp>
        <p:nvSpPr>
          <p:cNvPr id="7" name="Date Placeholder 3">
            <a:extLst>
              <a:ext uri="{FF2B5EF4-FFF2-40B4-BE49-F238E27FC236}">
                <a16:creationId xmlns:a16="http://schemas.microsoft.com/office/drawing/2014/main" id="{E32CF9DF-4021-4211-82FA-D936548896B3}"/>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8" name="Footer Placeholder 4">
            <a:extLst>
              <a:ext uri="{FF2B5EF4-FFF2-40B4-BE49-F238E27FC236}">
                <a16:creationId xmlns:a16="http://schemas.microsoft.com/office/drawing/2014/main" id="{4EEA4D70-A393-43B0-95B5-E79E8DB5395C}"/>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pic>
        <p:nvPicPr>
          <p:cNvPr id="5" name="Picture 4">
            <a:extLst>
              <a:ext uri="{FF2B5EF4-FFF2-40B4-BE49-F238E27FC236}">
                <a16:creationId xmlns:a16="http://schemas.microsoft.com/office/drawing/2014/main" id="{8D6DB6DE-1D7E-4340-94D8-2EB9D06238C6}"/>
              </a:ext>
            </a:extLst>
          </p:cNvPr>
          <p:cNvPicPr>
            <a:picLocks noChangeAspect="1"/>
          </p:cNvPicPr>
          <p:nvPr/>
        </p:nvPicPr>
        <p:blipFill>
          <a:blip r:embed="rId2"/>
          <a:stretch>
            <a:fillRect/>
          </a:stretch>
        </p:blipFill>
        <p:spPr>
          <a:xfrm>
            <a:off x="3281363" y="5053051"/>
            <a:ext cx="1946658" cy="1219944"/>
          </a:xfrm>
          <a:prstGeom prst="rect">
            <a:avLst/>
          </a:prstGeom>
        </p:spPr>
      </p:pic>
      <p:pic>
        <p:nvPicPr>
          <p:cNvPr id="9" name="Picture 8">
            <a:extLst>
              <a:ext uri="{FF2B5EF4-FFF2-40B4-BE49-F238E27FC236}">
                <a16:creationId xmlns:a16="http://schemas.microsoft.com/office/drawing/2014/main" id="{B9CA5F59-EE7C-4106-8204-733DA2AE5AE9}"/>
              </a:ext>
            </a:extLst>
          </p:cNvPr>
          <p:cNvPicPr>
            <a:picLocks noChangeAspect="1"/>
          </p:cNvPicPr>
          <p:nvPr/>
        </p:nvPicPr>
        <p:blipFill>
          <a:blip r:embed="rId3"/>
          <a:stretch>
            <a:fillRect/>
          </a:stretch>
        </p:blipFill>
        <p:spPr>
          <a:xfrm>
            <a:off x="5673080" y="5175129"/>
            <a:ext cx="2944635" cy="975788"/>
          </a:xfrm>
          <a:prstGeom prst="rect">
            <a:avLst/>
          </a:prstGeom>
        </p:spPr>
      </p:pic>
    </p:spTree>
    <p:extLst>
      <p:ext uri="{BB962C8B-B14F-4D97-AF65-F5344CB8AC3E}">
        <p14:creationId xmlns:p14="http://schemas.microsoft.com/office/powerpoint/2010/main" val="4152773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D68FAB-E490-474D-A6A0-4BCCF663D287}"/>
              </a:ext>
            </a:extLst>
          </p:cNvPr>
          <p:cNvPicPr>
            <a:picLocks noChangeAspect="1"/>
          </p:cNvPicPr>
          <p:nvPr/>
        </p:nvPicPr>
        <p:blipFill>
          <a:blip r:embed="rId2"/>
          <a:stretch>
            <a:fillRect/>
          </a:stretch>
        </p:blipFill>
        <p:spPr>
          <a:xfrm>
            <a:off x="0" y="-100239"/>
            <a:ext cx="9906000" cy="3241207"/>
          </a:xfrm>
          <a:prstGeom prst="rect">
            <a:avLst/>
          </a:prstGeom>
        </p:spPr>
      </p:pic>
      <p:sp>
        <p:nvSpPr>
          <p:cNvPr id="4" name="Date Placeholder 3">
            <a:extLst>
              <a:ext uri="{FF2B5EF4-FFF2-40B4-BE49-F238E27FC236}">
                <a16:creationId xmlns:a16="http://schemas.microsoft.com/office/drawing/2014/main" id="{5F3F0A59-9668-4AEF-B408-6C9E720252F5}"/>
              </a:ext>
            </a:extLst>
          </p:cNvPr>
          <p:cNvSpPr>
            <a:spLocks noGrp="1"/>
          </p:cNvSpPr>
          <p:nvPr>
            <p:ph type="dt" sz="half" idx="10"/>
          </p:nvPr>
        </p:nvSpPr>
        <p:spPr>
          <a:xfrm>
            <a:off x="681037" y="6356350"/>
            <a:ext cx="1665507"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OUR WAY IN ENERGY</a:t>
            </a:r>
          </a:p>
        </p:txBody>
      </p:sp>
      <p:sp>
        <p:nvSpPr>
          <p:cNvPr id="38" name="TextBox 37">
            <a:extLst>
              <a:ext uri="{FF2B5EF4-FFF2-40B4-BE49-F238E27FC236}">
                <a16:creationId xmlns:a16="http://schemas.microsoft.com/office/drawing/2014/main" id="{52680A40-1DC4-478E-887E-89B510DF94DA}"/>
              </a:ext>
            </a:extLst>
          </p:cNvPr>
          <p:cNvSpPr txBox="1"/>
          <p:nvPr/>
        </p:nvSpPr>
        <p:spPr>
          <a:xfrm>
            <a:off x="345620" y="3243206"/>
            <a:ext cx="9138590" cy="3039294"/>
          </a:xfrm>
          <a:prstGeom prst="rect">
            <a:avLst/>
          </a:prstGeom>
          <a:noFill/>
        </p:spPr>
        <p:txBody>
          <a:bodyPr wrap="square">
            <a:spAutoFit/>
          </a:bodyPr>
          <a:lstStyle/>
          <a:p>
            <a:pPr marR="0" lvl="0" defTabSz="936803" fontAlgn="base">
              <a:lnSpc>
                <a:spcPct val="90000"/>
              </a:lnSpc>
              <a:spcAft>
                <a:spcPct val="0"/>
              </a:spcAft>
              <a:buClrTx/>
              <a:buSzTx/>
              <a:tabLst/>
              <a:defRPr/>
            </a:pPr>
            <a:r>
              <a:rPr lang="en-US" sz="3278" b="1" dirty="0">
                <a:solidFill>
                  <a:srgbClr val="482F92"/>
                </a:solidFill>
                <a:latin typeface="Arial" panose="020B0604020202020204" pitchFamily="34" charset="0"/>
                <a:ea typeface="+mj-ea"/>
                <a:cs typeface="Arial" panose="020B0604020202020204" pitchFamily="34" charset="0"/>
              </a:rPr>
              <a:t>Key Points</a:t>
            </a:r>
          </a:p>
          <a:p>
            <a:pPr marL="364663" marR="0" lvl="1"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Proximity Detection Technologies are available for Underground Coal applications</a:t>
            </a:r>
          </a:p>
          <a:p>
            <a:pPr lvl="1" indent="-228600">
              <a:buFont typeface="Arial" panose="020B0604020202020204" pitchFamily="34" charset="0"/>
              <a:buChar char="•"/>
              <a:defRPr/>
            </a:pPr>
            <a:r>
              <a:rPr lang="en-US" dirty="0">
                <a:latin typeface="Arial" panose="020B0604020202020204" pitchFamily="34" charset="0"/>
                <a:cs typeface="Arial" panose="020B0604020202020204" pitchFamily="34" charset="0"/>
              </a:rPr>
              <a:t>However, as demonstrated in this presentation, these system require significant work and customistion to provide a reliable control to the risk of an equipment to person interaction. This is especially relevant where the mining method or application is unique, or sufficiently different from existing deployments of the technology.</a:t>
            </a:r>
          </a:p>
          <a:p>
            <a:pPr marL="364663" marR="0" lvl="1"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Over the last 6 months the Team at Strata Technologies and Centennial Coal have been working together to get this system to work in this application with the trial currently achieving 80% reliability. Which means …</a:t>
            </a:r>
          </a:p>
          <a:p>
            <a:pPr marL="364663" marR="0" lvl="1"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Further work is required as 100% reliability is highly desirable</a:t>
            </a:r>
          </a:p>
        </p:txBody>
      </p:sp>
      <p:sp>
        <p:nvSpPr>
          <p:cNvPr id="7" name="Date Placeholder 3">
            <a:extLst>
              <a:ext uri="{FF2B5EF4-FFF2-40B4-BE49-F238E27FC236}">
                <a16:creationId xmlns:a16="http://schemas.microsoft.com/office/drawing/2014/main" id="{693E511B-15C9-48D8-81E0-EEE0108B0896}"/>
              </a:ext>
            </a:extLst>
          </p:cNvPr>
          <p:cNvSpPr txBox="1">
            <a:spLocks/>
          </p:cNvSpPr>
          <p:nvPr/>
        </p:nvSpPr>
        <p:spPr>
          <a:xfrm>
            <a:off x="390823" y="6356350"/>
            <a:ext cx="2228850" cy="365125"/>
          </a:xfrm>
          <a:prstGeom prst="rect">
            <a:avLst/>
          </a:prstGeom>
        </p:spPr>
        <p:txBody>
          <a:bodyPr vert="horz" lIns="91440" tIns="45720" rIns="91440" bIns="45720" rtlCol="0" anchor="ctr">
            <a:normAutofit/>
          </a:bodyPr>
          <a:lstStyle>
            <a:defPPr>
              <a:defRPr lang="en-AU"/>
            </a:defPPr>
            <a:lvl1pPr algn="l" rtl="0" fontAlgn="base">
              <a:spcBef>
                <a:spcPct val="0"/>
              </a:spcBef>
              <a:spcAft>
                <a:spcPct val="0"/>
              </a:spcAft>
              <a:defRPr sz="1200" kern="1200">
                <a:solidFill>
                  <a:schemeClr val="tx1">
                    <a:tint val="75000"/>
                  </a:schemeClr>
                </a:solidFill>
                <a:latin typeface="Arial" charset="0"/>
                <a:ea typeface="+mn-ea"/>
                <a:cs typeface="+mn-cs"/>
              </a:defRPr>
            </a:lvl1pPr>
            <a:lvl2pPr marL="364663" algn="l" rtl="0" fontAlgn="base">
              <a:spcBef>
                <a:spcPct val="0"/>
              </a:spcBef>
              <a:spcAft>
                <a:spcPct val="0"/>
              </a:spcAft>
              <a:defRPr kern="1200">
                <a:solidFill>
                  <a:schemeClr val="tx1"/>
                </a:solidFill>
                <a:latin typeface="Arial" charset="0"/>
                <a:ea typeface="+mn-ea"/>
                <a:cs typeface="+mn-cs"/>
              </a:defRPr>
            </a:lvl2pPr>
            <a:lvl3pPr marL="729325" algn="l" rtl="0" fontAlgn="base">
              <a:spcBef>
                <a:spcPct val="0"/>
              </a:spcBef>
              <a:spcAft>
                <a:spcPct val="0"/>
              </a:spcAft>
              <a:defRPr kern="1200">
                <a:solidFill>
                  <a:schemeClr val="tx1"/>
                </a:solidFill>
                <a:latin typeface="Arial" charset="0"/>
                <a:ea typeface="+mn-ea"/>
                <a:cs typeface="+mn-cs"/>
              </a:defRPr>
            </a:lvl3pPr>
            <a:lvl4pPr marL="1093988" algn="l" rtl="0" fontAlgn="base">
              <a:spcBef>
                <a:spcPct val="0"/>
              </a:spcBef>
              <a:spcAft>
                <a:spcPct val="0"/>
              </a:spcAft>
              <a:defRPr kern="1200">
                <a:solidFill>
                  <a:schemeClr val="tx1"/>
                </a:solidFill>
                <a:latin typeface="Arial" charset="0"/>
                <a:ea typeface="+mn-ea"/>
                <a:cs typeface="+mn-cs"/>
              </a:defRPr>
            </a:lvl4pPr>
            <a:lvl5pPr marL="1458651" algn="l" rtl="0" fontAlgn="base">
              <a:spcBef>
                <a:spcPct val="0"/>
              </a:spcBef>
              <a:spcAft>
                <a:spcPct val="0"/>
              </a:spcAft>
              <a:defRPr kern="1200">
                <a:solidFill>
                  <a:schemeClr val="tx1"/>
                </a:solidFill>
                <a:latin typeface="Arial" charset="0"/>
                <a:ea typeface="+mn-ea"/>
                <a:cs typeface="+mn-cs"/>
              </a:defRPr>
            </a:lvl5pPr>
            <a:lvl6pPr marL="1823313" algn="l" defTabSz="729325" rtl="0" eaLnBrk="1" latinLnBrk="0" hangingPunct="1">
              <a:defRPr kern="1200">
                <a:solidFill>
                  <a:schemeClr val="tx1"/>
                </a:solidFill>
                <a:latin typeface="Arial" charset="0"/>
                <a:ea typeface="+mn-ea"/>
                <a:cs typeface="+mn-cs"/>
              </a:defRPr>
            </a:lvl6pPr>
            <a:lvl7pPr marL="2187976" algn="l" defTabSz="729325" rtl="0" eaLnBrk="1" latinLnBrk="0" hangingPunct="1">
              <a:defRPr kern="1200">
                <a:solidFill>
                  <a:schemeClr val="tx1"/>
                </a:solidFill>
                <a:latin typeface="Arial" charset="0"/>
                <a:ea typeface="+mn-ea"/>
                <a:cs typeface="+mn-cs"/>
              </a:defRPr>
            </a:lvl7pPr>
            <a:lvl8pPr marL="2552639" algn="l" defTabSz="729325" rtl="0" eaLnBrk="1" latinLnBrk="0" hangingPunct="1">
              <a:defRPr kern="1200">
                <a:solidFill>
                  <a:schemeClr val="tx1"/>
                </a:solidFill>
                <a:latin typeface="Arial" charset="0"/>
                <a:ea typeface="+mn-ea"/>
                <a:cs typeface="+mn-cs"/>
              </a:defRPr>
            </a:lvl8pPr>
            <a:lvl9pPr marL="2917301" algn="l" defTabSz="729325" rtl="0" eaLnBrk="1" latinLnBrk="0" hangingPunct="1">
              <a:defRPr kern="1200">
                <a:solidFill>
                  <a:schemeClr val="tx1"/>
                </a:solidFill>
                <a:latin typeface="Arial" charset="0"/>
                <a:ea typeface="+mn-ea"/>
                <a:cs typeface="+mn-cs"/>
              </a:defRPr>
            </a:lvl9pPr>
          </a:lstStyle>
          <a:p>
            <a:pPr fontAlgn="auto">
              <a:spcBef>
                <a:spcPts val="0"/>
              </a:spcBef>
              <a:spcAft>
                <a:spcPts val="600"/>
              </a:spcAft>
              <a:defRPr/>
            </a:pPr>
            <a:r>
              <a:rPr lang="en-US" sz="1100">
                <a:solidFill>
                  <a:schemeClr val="tx1">
                    <a:lumMod val="75000"/>
                    <a:lumOff val="25000"/>
                  </a:schemeClr>
                </a:solidFill>
                <a:latin typeface="Calibri" panose="020F0502020204030204"/>
              </a:rPr>
              <a:t>OUR WAY IN ENERGY</a:t>
            </a:r>
            <a:endParaRPr lang="en-US" sz="1100" dirty="0">
              <a:solidFill>
                <a:schemeClr val="tx1">
                  <a:lumMod val="75000"/>
                  <a:lumOff val="25000"/>
                </a:schemeClr>
              </a:solidFill>
              <a:latin typeface="Calibri" panose="020F0502020204030204"/>
            </a:endParaRPr>
          </a:p>
        </p:txBody>
      </p:sp>
      <p:sp>
        <p:nvSpPr>
          <p:cNvPr id="8" name="Footer Placeholder 4">
            <a:extLst>
              <a:ext uri="{FF2B5EF4-FFF2-40B4-BE49-F238E27FC236}">
                <a16:creationId xmlns:a16="http://schemas.microsoft.com/office/drawing/2014/main" id="{A667AFE0-DE57-4AB3-A15A-210188B24748}"/>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49812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E62FF-9793-45A5-B56D-492139F0867F}"/>
              </a:ext>
            </a:extLst>
          </p:cNvPr>
          <p:cNvSpPr>
            <a:spLocks noGrp="1"/>
          </p:cNvSpPr>
          <p:nvPr>
            <p:ph type="title"/>
          </p:nvPr>
        </p:nvSpPr>
        <p:spPr/>
        <p:txBody>
          <a:bodyPr/>
          <a:lstStyle/>
          <a:p>
            <a:pPr defTabSz="936803"/>
            <a:r>
              <a:rPr lang="en-US" sz="3278" b="1" dirty="0">
                <a:solidFill>
                  <a:srgbClr val="482F92"/>
                </a:solidFill>
                <a:latin typeface="Arial" panose="020B0604020202020204" pitchFamily="34" charset="0"/>
                <a:cs typeface="Arial" panose="020B0604020202020204" pitchFamily="34" charset="0"/>
              </a:rPr>
              <a:t>Update….</a:t>
            </a:r>
            <a:endParaRPr lang="en-AU" sz="3278" b="1" dirty="0">
              <a:solidFill>
                <a:srgbClr val="482F9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F25E003-326B-4D7E-B57D-F9C2A3B437FB}"/>
              </a:ext>
            </a:extLst>
          </p:cNvPr>
          <p:cNvSpPr>
            <a:spLocks noGrp="1"/>
          </p:cNvSpPr>
          <p:nvPr>
            <p:ph idx="1"/>
          </p:nvPr>
        </p:nvSpPr>
        <p:spPr/>
        <p:txBody>
          <a:bodyPr/>
          <a:lstStyle/>
          <a:p>
            <a:r>
              <a:rPr lang="en-US" dirty="0"/>
              <a:t>Centennial and Strata have continued to work together to make this trial </a:t>
            </a:r>
            <a:r>
              <a:rPr lang="en-US" dirty="0" err="1"/>
              <a:t>asuccess</a:t>
            </a:r>
            <a:endParaRPr lang="en-US" dirty="0"/>
          </a:p>
          <a:p>
            <a:r>
              <a:rPr lang="en-US" dirty="0"/>
              <a:t>Detailed investigation since the forum has found an issue with the configuration of the software</a:t>
            </a:r>
          </a:p>
          <a:p>
            <a:r>
              <a:rPr lang="en-US" dirty="0"/>
              <a:t>This issue has now been resolved and limited trials have shown 100% repeatability</a:t>
            </a:r>
          </a:p>
          <a:p>
            <a:r>
              <a:rPr lang="en-US" dirty="0"/>
              <a:t>The trial will now resume</a:t>
            </a:r>
            <a:endParaRPr lang="en-AU" dirty="0"/>
          </a:p>
        </p:txBody>
      </p:sp>
      <p:sp>
        <p:nvSpPr>
          <p:cNvPr id="4" name="Date Placeholder 3">
            <a:extLst>
              <a:ext uri="{FF2B5EF4-FFF2-40B4-BE49-F238E27FC236}">
                <a16:creationId xmlns:a16="http://schemas.microsoft.com/office/drawing/2014/main" id="{54AAF00A-4D4D-40DB-AA2E-BD7419B570FD}"/>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3984A096-F302-4FE0-A0BE-B6AD9730418B}"/>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42A49076-C052-4983-BAD9-188E6212ED54}"/>
              </a:ext>
            </a:extLst>
          </p:cNvPr>
          <p:cNvSpPr>
            <a:spLocks noGrp="1"/>
          </p:cNvSpPr>
          <p:nvPr>
            <p:ph type="sldNum" sz="quarter" idx="12"/>
          </p:nvPr>
        </p:nvSpPr>
        <p:spPr/>
        <p:txBody>
          <a:bodyPr/>
          <a:lstStyle/>
          <a:p>
            <a:fld id="{B84E1A7B-DDAD-4F2D-B32C-61E8FCF135DC}" type="slidenum">
              <a:rPr lang="en-US" smtClean="0"/>
              <a:pPr/>
              <a:t>17</a:t>
            </a:fld>
            <a:endParaRPr lang="en-US"/>
          </a:p>
        </p:txBody>
      </p:sp>
    </p:spTree>
    <p:extLst>
      <p:ext uri="{BB962C8B-B14F-4D97-AF65-F5344CB8AC3E}">
        <p14:creationId xmlns:p14="http://schemas.microsoft.com/office/powerpoint/2010/main" val="3113435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4290-579B-48D6-946E-6C7D09E408C0}"/>
              </a:ext>
            </a:extLst>
          </p:cNvPr>
          <p:cNvSpPr>
            <a:spLocks noGrp="1"/>
          </p:cNvSpPr>
          <p:nvPr>
            <p:ph type="title"/>
          </p:nvPr>
        </p:nvSpPr>
        <p:spPr>
          <a:xfrm>
            <a:off x="692870" y="1988840"/>
            <a:ext cx="8543925" cy="1325563"/>
          </a:xfrm>
        </p:spPr>
        <p:txBody>
          <a:bodyPr/>
          <a:lstStyle/>
          <a:p>
            <a:pPr defTabSz="936803" fontAlgn="base">
              <a:spcAft>
                <a:spcPct val="0"/>
              </a:spcAft>
              <a:defRPr/>
            </a:pPr>
            <a:r>
              <a:rPr lang="en-US" sz="3278" b="1" dirty="0">
                <a:solidFill>
                  <a:srgbClr val="482F92"/>
                </a:solidFill>
                <a:latin typeface="Arial" panose="020B0604020202020204" pitchFamily="34" charset="0"/>
                <a:cs typeface="Arial" panose="020B0604020202020204" pitchFamily="34" charset="0"/>
              </a:rPr>
              <a:t>Other Information from the Collision Avoidance Forum</a:t>
            </a:r>
            <a:endParaRPr lang="en-AU" sz="3278" b="1" dirty="0">
              <a:solidFill>
                <a:srgbClr val="482F92"/>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0FBE77A2-3688-431E-8D8D-DDA820F8F5FF}"/>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B7A0139C-612B-45E6-B4E1-98D7AFBC9BF9}"/>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67766519-EDA5-4932-B033-B93796DB11CB}"/>
              </a:ext>
            </a:extLst>
          </p:cNvPr>
          <p:cNvSpPr>
            <a:spLocks noGrp="1"/>
          </p:cNvSpPr>
          <p:nvPr>
            <p:ph type="sldNum" sz="quarter" idx="12"/>
          </p:nvPr>
        </p:nvSpPr>
        <p:spPr/>
        <p:txBody>
          <a:bodyPr/>
          <a:lstStyle/>
          <a:p>
            <a:fld id="{B84E1A7B-DDAD-4F2D-B32C-61E8FCF135DC}" type="slidenum">
              <a:rPr lang="en-US" smtClean="0"/>
              <a:pPr/>
              <a:t>18</a:t>
            </a:fld>
            <a:endParaRPr lang="en-US"/>
          </a:p>
        </p:txBody>
      </p:sp>
    </p:spTree>
    <p:extLst>
      <p:ext uri="{BB962C8B-B14F-4D97-AF65-F5344CB8AC3E}">
        <p14:creationId xmlns:p14="http://schemas.microsoft.com/office/powerpoint/2010/main" val="37581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5A95-8AA0-47C3-B6DB-76BE60F562D5}"/>
              </a:ext>
            </a:extLst>
          </p:cNvPr>
          <p:cNvSpPr>
            <a:spLocks noGrp="1"/>
          </p:cNvSpPr>
          <p:nvPr>
            <p:ph type="title"/>
          </p:nvPr>
        </p:nvSpPr>
        <p:spPr/>
        <p:txBody>
          <a:bodyPr/>
          <a:lstStyle/>
          <a:p>
            <a:endParaRPr lang="en-AU"/>
          </a:p>
        </p:txBody>
      </p:sp>
      <p:pic>
        <p:nvPicPr>
          <p:cNvPr id="8" name="Content Placeholder 7">
            <a:extLst>
              <a:ext uri="{FF2B5EF4-FFF2-40B4-BE49-F238E27FC236}">
                <a16:creationId xmlns:a16="http://schemas.microsoft.com/office/drawing/2014/main" id="{D06AAA64-D795-47F7-ADC1-22509ABED710}"/>
              </a:ext>
            </a:extLst>
          </p:cNvPr>
          <p:cNvPicPr>
            <a:picLocks noGrp="1" noChangeAspect="1"/>
          </p:cNvPicPr>
          <p:nvPr>
            <p:ph idx="1"/>
          </p:nvPr>
        </p:nvPicPr>
        <p:blipFill>
          <a:blip r:embed="rId2"/>
          <a:stretch>
            <a:fillRect/>
          </a:stretch>
        </p:blipFill>
        <p:spPr>
          <a:xfrm>
            <a:off x="200471" y="25548"/>
            <a:ext cx="9724855" cy="5491683"/>
          </a:xfrm>
        </p:spPr>
      </p:pic>
      <p:sp>
        <p:nvSpPr>
          <p:cNvPr id="4" name="Date Placeholder 3">
            <a:extLst>
              <a:ext uri="{FF2B5EF4-FFF2-40B4-BE49-F238E27FC236}">
                <a16:creationId xmlns:a16="http://schemas.microsoft.com/office/drawing/2014/main" id="{897D50A9-2D60-431C-A163-98CB072B19D2}"/>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6A639FC3-2F0F-428D-B71A-B5B3D4226177}"/>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8491A0F6-9662-4B59-B046-F20A78B6A7DE}"/>
              </a:ext>
            </a:extLst>
          </p:cNvPr>
          <p:cNvSpPr>
            <a:spLocks noGrp="1"/>
          </p:cNvSpPr>
          <p:nvPr>
            <p:ph type="sldNum" sz="quarter" idx="12"/>
          </p:nvPr>
        </p:nvSpPr>
        <p:spPr/>
        <p:txBody>
          <a:bodyPr/>
          <a:lstStyle/>
          <a:p>
            <a:fld id="{B84E1A7B-DDAD-4F2D-B32C-61E8FCF135DC}" type="slidenum">
              <a:rPr lang="en-US" smtClean="0"/>
              <a:pPr/>
              <a:t>19</a:t>
            </a:fld>
            <a:endParaRPr lang="en-US"/>
          </a:p>
        </p:txBody>
      </p:sp>
    </p:spTree>
    <p:extLst>
      <p:ext uri="{BB962C8B-B14F-4D97-AF65-F5344CB8AC3E}">
        <p14:creationId xmlns:p14="http://schemas.microsoft.com/office/powerpoint/2010/main" val="4006234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A0AC-6AD0-43C6-B80B-E19316A84B21}"/>
              </a:ext>
            </a:extLst>
          </p:cNvPr>
          <p:cNvSpPr>
            <a:spLocks noGrp="1"/>
          </p:cNvSpPr>
          <p:nvPr>
            <p:ph type="title"/>
          </p:nvPr>
        </p:nvSpPr>
        <p:spPr>
          <a:xfrm>
            <a:off x="4034411" y="629268"/>
            <a:ext cx="5351524" cy="711499"/>
          </a:xfrm>
        </p:spPr>
        <p:txBody>
          <a:bodyPr vert="horz" lIns="91440" tIns="45720" rIns="91440" bIns="45720" rtlCol="0" anchor="b">
            <a:normAutofit/>
          </a:bodyPr>
          <a:lstStyle/>
          <a:p>
            <a:pPr defTabSz="936803"/>
            <a:r>
              <a:rPr lang="en-US" sz="3278" b="1" dirty="0">
                <a:solidFill>
                  <a:srgbClr val="482F92"/>
                </a:solidFill>
                <a:latin typeface="Arial" panose="020B0604020202020204" pitchFamily="34" charset="0"/>
                <a:cs typeface="Arial" panose="020B0604020202020204" pitchFamily="34" charset="0"/>
              </a:rPr>
              <a:t>The Journey so far….</a:t>
            </a:r>
          </a:p>
        </p:txBody>
      </p:sp>
      <p:sp>
        <p:nvSpPr>
          <p:cNvPr id="3" name="Content Placeholder 2">
            <a:extLst>
              <a:ext uri="{FF2B5EF4-FFF2-40B4-BE49-F238E27FC236}">
                <a16:creationId xmlns:a16="http://schemas.microsoft.com/office/drawing/2014/main" id="{5726F7ED-7CC3-431F-B91F-86F0E5E3F27E}"/>
              </a:ext>
            </a:extLst>
          </p:cNvPr>
          <p:cNvSpPr>
            <a:spLocks noGrp="1"/>
          </p:cNvSpPr>
          <p:nvPr>
            <p:ph idx="1"/>
          </p:nvPr>
        </p:nvSpPr>
        <p:spPr>
          <a:xfrm>
            <a:off x="4034411" y="1556792"/>
            <a:ext cx="5671117" cy="4536504"/>
          </a:xfrm>
        </p:spPr>
        <p:txBody>
          <a:bodyPr vert="horz" lIns="91440" tIns="45720" rIns="91440" bIns="45720" rtlCol="0">
            <a:normAutofit fontScale="55000" lnSpcReduction="20000"/>
          </a:bodyPr>
          <a:lstStyle/>
          <a:p>
            <a:pPr indent="-228600" defTabSz="914400"/>
            <a:endParaRPr lang="en-US" sz="1500" dirty="0">
              <a:latin typeface="+mn-lt"/>
              <a:cs typeface="+mn-cs"/>
            </a:endParaRPr>
          </a:p>
          <a:p>
            <a:pPr indent="-228600" defTabSz="914400"/>
            <a:r>
              <a:rPr lang="en-US" sz="3800" b="1" dirty="0"/>
              <a:t>2021</a:t>
            </a:r>
            <a:r>
              <a:rPr lang="en-US" sz="3800" dirty="0"/>
              <a:t> – Consistent with longer term Proximity Management program, Centennial decided to trial a proximity detection system on a continuous miner in a production environment after an incident where an employee was seriously injured by a continuous miner boom.</a:t>
            </a:r>
          </a:p>
          <a:p>
            <a:pPr indent="-228600" defTabSz="914400"/>
            <a:r>
              <a:rPr lang="en-US" sz="3800" b="1" dirty="0"/>
              <a:t>2021/2022</a:t>
            </a:r>
            <a:r>
              <a:rPr lang="en-US" sz="3800" dirty="0"/>
              <a:t> –CM311 (Joy 12CM12 Bolter Miner) was overhauled incorporating the Centennial Mode Lighting Standard and was also fitted with both the Hardware and software to Trial  Strata Technologies Hazardadvert Proximity Detection System.</a:t>
            </a:r>
          </a:p>
          <a:p>
            <a:pPr indent="-228600" defTabSz="914400"/>
            <a:r>
              <a:rPr lang="en-US" sz="3800" b="1" dirty="0"/>
              <a:t>August 2022 </a:t>
            </a:r>
            <a:r>
              <a:rPr lang="en-US" sz="3800" dirty="0"/>
              <a:t>– Surface commissioning of the system commenced onsite at Myuna and so the learnings began.</a:t>
            </a:r>
          </a:p>
          <a:p>
            <a:pPr indent="-228600" defTabSz="914400"/>
            <a:r>
              <a:rPr lang="en-US" sz="3800" b="1" dirty="0"/>
              <a:t>February 2023 </a:t>
            </a:r>
            <a:r>
              <a:rPr lang="en-US" sz="3800" dirty="0"/>
              <a:t>– Have not started the formal UG Trial due to an issue with repeatability.</a:t>
            </a:r>
          </a:p>
          <a:p>
            <a:pPr marL="0" indent="0" defTabSz="914400">
              <a:buNone/>
            </a:pPr>
            <a:endParaRPr lang="en-US" sz="3800" dirty="0"/>
          </a:p>
        </p:txBody>
      </p:sp>
      <p:sp>
        <p:nvSpPr>
          <p:cNvPr id="4" name="Date Placeholder 3">
            <a:extLst>
              <a:ext uri="{FF2B5EF4-FFF2-40B4-BE49-F238E27FC236}">
                <a16:creationId xmlns:a16="http://schemas.microsoft.com/office/drawing/2014/main" id="{5F3F0A59-9668-4AEF-B408-6C9E720252F5}"/>
              </a:ext>
            </a:extLst>
          </p:cNvPr>
          <p:cNvSpPr>
            <a:spLocks noGrp="1"/>
          </p:cNvSpPr>
          <p:nvPr>
            <p:ph type="dt" sz="half" idx="10"/>
          </p:nvPr>
        </p:nvSpPr>
        <p:spPr>
          <a:xfrm>
            <a:off x="681037" y="6356350"/>
            <a:ext cx="1665507" cy="365125"/>
          </a:xfrm>
        </p:spPr>
        <p:txBody>
          <a:bodyPr vert="horz" lIns="91440" tIns="45720" rIns="91440" bIns="45720" rtlCol="0" anchor="ctr">
            <a:normAutofit/>
          </a:bodyPr>
          <a:lstStyle/>
          <a:p>
            <a:pPr fontAlgn="auto">
              <a:spcBef>
                <a:spcPts val="0"/>
              </a:spcBef>
              <a:spcAft>
                <a:spcPts val="600"/>
              </a:spcAft>
              <a:defRPr/>
            </a:pPr>
            <a:r>
              <a:rPr lang="en-US" sz="1200" b="0" dirty="0">
                <a:solidFill>
                  <a:srgbClr val="FFFFFF"/>
                </a:solidFill>
                <a:latin typeface="Calibri" panose="020F0502020204030204"/>
                <a:cs typeface="+mn-cs"/>
              </a:rPr>
              <a:t>OUR WAY IN ENERGY</a:t>
            </a:r>
          </a:p>
        </p:txBody>
      </p:sp>
      <p:pic>
        <p:nvPicPr>
          <p:cNvPr id="13" name="Picture 12" descr="A picture containing outdoor&#10;&#10;Description automatically generated">
            <a:extLst>
              <a:ext uri="{FF2B5EF4-FFF2-40B4-BE49-F238E27FC236}">
                <a16:creationId xmlns:a16="http://schemas.microsoft.com/office/drawing/2014/main" id="{2F41F81D-60C3-4DC7-A230-5FD7E1D398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72" r="24278"/>
          <a:stretch/>
        </p:blipFill>
        <p:spPr>
          <a:xfrm>
            <a:off x="44509" y="119385"/>
            <a:ext cx="3858580" cy="6104434"/>
          </a:xfrm>
          <a:prstGeom prst="rect">
            <a:avLst/>
          </a:prstGeom>
        </p:spPr>
      </p:pic>
      <p:sp>
        <p:nvSpPr>
          <p:cNvPr id="8" name="Date Placeholder 3">
            <a:extLst>
              <a:ext uri="{FF2B5EF4-FFF2-40B4-BE49-F238E27FC236}">
                <a16:creationId xmlns:a16="http://schemas.microsoft.com/office/drawing/2014/main" id="{F8584CB0-2C99-41E3-9387-0C44A0A54229}"/>
              </a:ext>
            </a:extLst>
          </p:cNvPr>
          <p:cNvSpPr txBox="1">
            <a:spLocks/>
          </p:cNvSpPr>
          <p:nvPr/>
        </p:nvSpPr>
        <p:spPr>
          <a:xfrm>
            <a:off x="390823" y="6356350"/>
            <a:ext cx="2228850" cy="365125"/>
          </a:xfrm>
          <a:prstGeom prst="rect">
            <a:avLst/>
          </a:prstGeom>
        </p:spPr>
        <p:txBody>
          <a:bodyPr vert="horz" lIns="91440" tIns="45720" rIns="91440" bIns="45720" rtlCol="0" anchor="ctr">
            <a:normAutofit/>
          </a:bodyPr>
          <a:lstStyle>
            <a:defPPr>
              <a:defRPr lang="en-AU"/>
            </a:defPPr>
            <a:lvl1pPr algn="l" rtl="0" fontAlgn="base">
              <a:spcBef>
                <a:spcPct val="0"/>
              </a:spcBef>
              <a:spcAft>
                <a:spcPct val="0"/>
              </a:spcAft>
              <a:defRPr sz="1200" kern="1200">
                <a:solidFill>
                  <a:schemeClr val="tx1">
                    <a:tint val="75000"/>
                  </a:schemeClr>
                </a:solidFill>
                <a:latin typeface="Arial" charset="0"/>
                <a:ea typeface="+mn-ea"/>
                <a:cs typeface="+mn-cs"/>
              </a:defRPr>
            </a:lvl1pPr>
            <a:lvl2pPr marL="364663" algn="l" rtl="0" fontAlgn="base">
              <a:spcBef>
                <a:spcPct val="0"/>
              </a:spcBef>
              <a:spcAft>
                <a:spcPct val="0"/>
              </a:spcAft>
              <a:defRPr kern="1200">
                <a:solidFill>
                  <a:schemeClr val="tx1"/>
                </a:solidFill>
                <a:latin typeface="Arial" charset="0"/>
                <a:ea typeface="+mn-ea"/>
                <a:cs typeface="+mn-cs"/>
              </a:defRPr>
            </a:lvl2pPr>
            <a:lvl3pPr marL="729325" algn="l" rtl="0" fontAlgn="base">
              <a:spcBef>
                <a:spcPct val="0"/>
              </a:spcBef>
              <a:spcAft>
                <a:spcPct val="0"/>
              </a:spcAft>
              <a:defRPr kern="1200">
                <a:solidFill>
                  <a:schemeClr val="tx1"/>
                </a:solidFill>
                <a:latin typeface="Arial" charset="0"/>
                <a:ea typeface="+mn-ea"/>
                <a:cs typeface="+mn-cs"/>
              </a:defRPr>
            </a:lvl3pPr>
            <a:lvl4pPr marL="1093988" algn="l" rtl="0" fontAlgn="base">
              <a:spcBef>
                <a:spcPct val="0"/>
              </a:spcBef>
              <a:spcAft>
                <a:spcPct val="0"/>
              </a:spcAft>
              <a:defRPr kern="1200">
                <a:solidFill>
                  <a:schemeClr val="tx1"/>
                </a:solidFill>
                <a:latin typeface="Arial" charset="0"/>
                <a:ea typeface="+mn-ea"/>
                <a:cs typeface="+mn-cs"/>
              </a:defRPr>
            </a:lvl4pPr>
            <a:lvl5pPr marL="1458651" algn="l" rtl="0" fontAlgn="base">
              <a:spcBef>
                <a:spcPct val="0"/>
              </a:spcBef>
              <a:spcAft>
                <a:spcPct val="0"/>
              </a:spcAft>
              <a:defRPr kern="1200">
                <a:solidFill>
                  <a:schemeClr val="tx1"/>
                </a:solidFill>
                <a:latin typeface="Arial" charset="0"/>
                <a:ea typeface="+mn-ea"/>
                <a:cs typeface="+mn-cs"/>
              </a:defRPr>
            </a:lvl5pPr>
            <a:lvl6pPr marL="1823313" algn="l" defTabSz="729325" rtl="0" eaLnBrk="1" latinLnBrk="0" hangingPunct="1">
              <a:defRPr kern="1200">
                <a:solidFill>
                  <a:schemeClr val="tx1"/>
                </a:solidFill>
                <a:latin typeface="Arial" charset="0"/>
                <a:ea typeface="+mn-ea"/>
                <a:cs typeface="+mn-cs"/>
              </a:defRPr>
            </a:lvl6pPr>
            <a:lvl7pPr marL="2187976" algn="l" defTabSz="729325" rtl="0" eaLnBrk="1" latinLnBrk="0" hangingPunct="1">
              <a:defRPr kern="1200">
                <a:solidFill>
                  <a:schemeClr val="tx1"/>
                </a:solidFill>
                <a:latin typeface="Arial" charset="0"/>
                <a:ea typeface="+mn-ea"/>
                <a:cs typeface="+mn-cs"/>
              </a:defRPr>
            </a:lvl7pPr>
            <a:lvl8pPr marL="2552639" algn="l" defTabSz="729325" rtl="0" eaLnBrk="1" latinLnBrk="0" hangingPunct="1">
              <a:defRPr kern="1200">
                <a:solidFill>
                  <a:schemeClr val="tx1"/>
                </a:solidFill>
                <a:latin typeface="Arial" charset="0"/>
                <a:ea typeface="+mn-ea"/>
                <a:cs typeface="+mn-cs"/>
              </a:defRPr>
            </a:lvl8pPr>
            <a:lvl9pPr marL="2917301" algn="l" defTabSz="729325" rtl="0" eaLnBrk="1" latinLnBrk="0" hangingPunct="1">
              <a:defRPr kern="1200">
                <a:solidFill>
                  <a:schemeClr val="tx1"/>
                </a:solidFill>
                <a:latin typeface="Arial" charset="0"/>
                <a:ea typeface="+mn-ea"/>
                <a:cs typeface="+mn-cs"/>
              </a:defRPr>
            </a:lvl9pPr>
          </a:lstStyle>
          <a:p>
            <a:pPr fontAlgn="auto">
              <a:spcBef>
                <a:spcPts val="0"/>
              </a:spcBef>
              <a:spcAft>
                <a:spcPts val="600"/>
              </a:spcAft>
              <a:defRPr/>
            </a:pPr>
            <a:r>
              <a:rPr lang="en-US" sz="1100">
                <a:solidFill>
                  <a:schemeClr val="tx1">
                    <a:lumMod val="75000"/>
                    <a:lumOff val="25000"/>
                  </a:schemeClr>
                </a:solidFill>
                <a:latin typeface="Calibri" panose="020F0502020204030204"/>
              </a:rPr>
              <a:t>OUR WAY IN ENERGY</a:t>
            </a:r>
            <a:endParaRPr lang="en-US" sz="1100" dirty="0">
              <a:solidFill>
                <a:schemeClr val="tx1">
                  <a:lumMod val="75000"/>
                  <a:lumOff val="25000"/>
                </a:schemeClr>
              </a:solidFill>
              <a:latin typeface="Calibri" panose="020F0502020204030204"/>
            </a:endParaRPr>
          </a:p>
        </p:txBody>
      </p:sp>
      <p:sp>
        <p:nvSpPr>
          <p:cNvPr id="9" name="Footer Placeholder 4">
            <a:extLst>
              <a:ext uri="{FF2B5EF4-FFF2-40B4-BE49-F238E27FC236}">
                <a16:creationId xmlns:a16="http://schemas.microsoft.com/office/drawing/2014/main" id="{C190E0C6-618E-49E1-9682-962FFEF383AA}"/>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21459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DE2A-A15B-4790-887A-AA31E2A2AD3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C877C1F5-B523-4240-A5B8-B153CE4D9E67}"/>
              </a:ext>
            </a:extLst>
          </p:cNvPr>
          <p:cNvSpPr>
            <a:spLocks noGrp="1"/>
          </p:cNvSpPr>
          <p:nvPr>
            <p:ph idx="1"/>
          </p:nvPr>
        </p:nvSpPr>
        <p:spPr/>
        <p:txBody>
          <a:bodyPr/>
          <a:lstStyle/>
          <a:p>
            <a:endParaRPr lang="en-AU"/>
          </a:p>
        </p:txBody>
      </p:sp>
      <p:sp>
        <p:nvSpPr>
          <p:cNvPr id="4" name="Date Placeholder 3">
            <a:extLst>
              <a:ext uri="{FF2B5EF4-FFF2-40B4-BE49-F238E27FC236}">
                <a16:creationId xmlns:a16="http://schemas.microsoft.com/office/drawing/2014/main" id="{FDF5ADCC-A1CD-455B-99B2-7F19E7F56A1F}"/>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28C7CC42-9B3B-46FB-93A4-9F742D01C430}"/>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FD37C4F5-99AF-4C6C-9937-9F18AFDBECB4}"/>
              </a:ext>
            </a:extLst>
          </p:cNvPr>
          <p:cNvSpPr>
            <a:spLocks noGrp="1"/>
          </p:cNvSpPr>
          <p:nvPr>
            <p:ph type="sldNum" sz="quarter" idx="12"/>
          </p:nvPr>
        </p:nvSpPr>
        <p:spPr/>
        <p:txBody>
          <a:bodyPr/>
          <a:lstStyle/>
          <a:p>
            <a:fld id="{B84E1A7B-DDAD-4F2D-B32C-61E8FCF135DC}" type="slidenum">
              <a:rPr lang="en-US" smtClean="0"/>
              <a:pPr/>
              <a:t>20</a:t>
            </a:fld>
            <a:endParaRPr lang="en-US"/>
          </a:p>
        </p:txBody>
      </p:sp>
      <p:pic>
        <p:nvPicPr>
          <p:cNvPr id="8" name="Picture 7">
            <a:extLst>
              <a:ext uri="{FF2B5EF4-FFF2-40B4-BE49-F238E27FC236}">
                <a16:creationId xmlns:a16="http://schemas.microsoft.com/office/drawing/2014/main" id="{277C0949-E926-477D-905A-DF3CC75E87FF}"/>
              </a:ext>
            </a:extLst>
          </p:cNvPr>
          <p:cNvPicPr>
            <a:picLocks noChangeAspect="1"/>
          </p:cNvPicPr>
          <p:nvPr/>
        </p:nvPicPr>
        <p:blipFill>
          <a:blip r:embed="rId2"/>
          <a:stretch>
            <a:fillRect/>
          </a:stretch>
        </p:blipFill>
        <p:spPr>
          <a:xfrm>
            <a:off x="0" y="8012"/>
            <a:ext cx="9906000" cy="5555705"/>
          </a:xfrm>
          <a:prstGeom prst="rect">
            <a:avLst/>
          </a:prstGeom>
        </p:spPr>
      </p:pic>
    </p:spTree>
    <p:extLst>
      <p:ext uri="{BB962C8B-B14F-4D97-AF65-F5344CB8AC3E}">
        <p14:creationId xmlns:p14="http://schemas.microsoft.com/office/powerpoint/2010/main" val="2861942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4D87-1DF0-4E66-B342-5C086201AD72}"/>
              </a:ext>
            </a:extLst>
          </p:cNvPr>
          <p:cNvSpPr>
            <a:spLocks noGrp="1"/>
          </p:cNvSpPr>
          <p:nvPr>
            <p:ph type="title"/>
          </p:nvPr>
        </p:nvSpPr>
        <p:spPr/>
        <p:txBody>
          <a:bodyPr/>
          <a:lstStyle/>
          <a:p>
            <a:endParaRPr lang="en-AU"/>
          </a:p>
        </p:txBody>
      </p:sp>
      <p:pic>
        <p:nvPicPr>
          <p:cNvPr id="8" name="Content Placeholder 7">
            <a:extLst>
              <a:ext uri="{FF2B5EF4-FFF2-40B4-BE49-F238E27FC236}">
                <a16:creationId xmlns:a16="http://schemas.microsoft.com/office/drawing/2014/main" id="{0CBF2947-2E0C-4028-828B-A73705B16E65}"/>
              </a:ext>
            </a:extLst>
          </p:cNvPr>
          <p:cNvPicPr>
            <a:picLocks noGrp="1" noChangeAspect="1"/>
          </p:cNvPicPr>
          <p:nvPr>
            <p:ph idx="1"/>
          </p:nvPr>
        </p:nvPicPr>
        <p:blipFill>
          <a:blip r:embed="rId3"/>
          <a:stretch>
            <a:fillRect/>
          </a:stretch>
        </p:blipFill>
        <p:spPr>
          <a:xfrm>
            <a:off x="0" y="0"/>
            <a:ext cx="9906000" cy="5589980"/>
          </a:xfrm>
        </p:spPr>
      </p:pic>
      <p:sp>
        <p:nvSpPr>
          <p:cNvPr id="4" name="Date Placeholder 3">
            <a:extLst>
              <a:ext uri="{FF2B5EF4-FFF2-40B4-BE49-F238E27FC236}">
                <a16:creationId xmlns:a16="http://schemas.microsoft.com/office/drawing/2014/main" id="{08F60E8F-85AD-4C33-83DB-DAE3896CF14C}"/>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05E53425-AFFC-43C0-BBE1-B0758B94C6AD}"/>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3053F36C-16F6-41F4-9FF1-E6F7A9DD1C50}"/>
              </a:ext>
            </a:extLst>
          </p:cNvPr>
          <p:cNvSpPr>
            <a:spLocks noGrp="1"/>
          </p:cNvSpPr>
          <p:nvPr>
            <p:ph type="sldNum" sz="quarter" idx="12"/>
          </p:nvPr>
        </p:nvSpPr>
        <p:spPr/>
        <p:txBody>
          <a:bodyPr/>
          <a:lstStyle/>
          <a:p>
            <a:fld id="{B84E1A7B-DDAD-4F2D-B32C-61E8FCF135DC}" type="slidenum">
              <a:rPr lang="en-US" smtClean="0"/>
              <a:pPr/>
              <a:t>21</a:t>
            </a:fld>
            <a:endParaRPr lang="en-US"/>
          </a:p>
        </p:txBody>
      </p:sp>
    </p:spTree>
    <p:extLst>
      <p:ext uri="{BB962C8B-B14F-4D97-AF65-F5344CB8AC3E}">
        <p14:creationId xmlns:p14="http://schemas.microsoft.com/office/powerpoint/2010/main" val="174189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6ABC-229A-4B60-A079-B8991D073ACE}"/>
              </a:ext>
            </a:extLst>
          </p:cNvPr>
          <p:cNvSpPr>
            <a:spLocks noGrp="1"/>
          </p:cNvSpPr>
          <p:nvPr>
            <p:ph type="title"/>
          </p:nvPr>
        </p:nvSpPr>
        <p:spPr/>
        <p:txBody>
          <a:bodyPr/>
          <a:lstStyle/>
          <a:p>
            <a:endParaRPr lang="en-AU"/>
          </a:p>
        </p:txBody>
      </p:sp>
      <p:pic>
        <p:nvPicPr>
          <p:cNvPr id="8" name="Content Placeholder 7">
            <a:extLst>
              <a:ext uri="{FF2B5EF4-FFF2-40B4-BE49-F238E27FC236}">
                <a16:creationId xmlns:a16="http://schemas.microsoft.com/office/drawing/2014/main" id="{E1C98DCA-A50D-4564-8A33-61FB101DC3D3}"/>
              </a:ext>
            </a:extLst>
          </p:cNvPr>
          <p:cNvPicPr>
            <a:picLocks noGrp="1" noChangeAspect="1"/>
          </p:cNvPicPr>
          <p:nvPr>
            <p:ph idx="1"/>
          </p:nvPr>
        </p:nvPicPr>
        <p:blipFill>
          <a:blip r:embed="rId2"/>
          <a:stretch>
            <a:fillRect/>
          </a:stretch>
        </p:blipFill>
        <p:spPr>
          <a:xfrm>
            <a:off x="0" y="0"/>
            <a:ext cx="9906446" cy="5589240"/>
          </a:xfrm>
        </p:spPr>
      </p:pic>
      <p:sp>
        <p:nvSpPr>
          <p:cNvPr id="4" name="Date Placeholder 3">
            <a:extLst>
              <a:ext uri="{FF2B5EF4-FFF2-40B4-BE49-F238E27FC236}">
                <a16:creationId xmlns:a16="http://schemas.microsoft.com/office/drawing/2014/main" id="{5C5776EF-FFC1-4635-89DA-0D40D8C10DA2}"/>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C0170A8A-627D-4401-A828-35D332E532E9}"/>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B7D9F2C7-CE0B-4979-A70C-14F56AC7BC1D}"/>
              </a:ext>
            </a:extLst>
          </p:cNvPr>
          <p:cNvSpPr>
            <a:spLocks noGrp="1"/>
          </p:cNvSpPr>
          <p:nvPr>
            <p:ph type="sldNum" sz="quarter" idx="12"/>
          </p:nvPr>
        </p:nvSpPr>
        <p:spPr/>
        <p:txBody>
          <a:bodyPr/>
          <a:lstStyle/>
          <a:p>
            <a:fld id="{B84E1A7B-DDAD-4F2D-B32C-61E8FCF135DC}" type="slidenum">
              <a:rPr lang="en-US" smtClean="0"/>
              <a:pPr/>
              <a:t>22</a:t>
            </a:fld>
            <a:endParaRPr lang="en-US"/>
          </a:p>
        </p:txBody>
      </p:sp>
    </p:spTree>
    <p:extLst>
      <p:ext uri="{BB962C8B-B14F-4D97-AF65-F5344CB8AC3E}">
        <p14:creationId xmlns:p14="http://schemas.microsoft.com/office/powerpoint/2010/main" val="4022856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5C13-31DA-430F-8CCD-16F7926B6FD2}"/>
              </a:ext>
            </a:extLst>
          </p:cNvPr>
          <p:cNvSpPr>
            <a:spLocks noGrp="1"/>
          </p:cNvSpPr>
          <p:nvPr>
            <p:ph type="title"/>
          </p:nvPr>
        </p:nvSpPr>
        <p:spPr/>
        <p:txBody>
          <a:bodyPr/>
          <a:lstStyle/>
          <a:p>
            <a:endParaRPr lang="en-AU"/>
          </a:p>
        </p:txBody>
      </p:sp>
      <p:pic>
        <p:nvPicPr>
          <p:cNvPr id="8" name="Content Placeholder 7">
            <a:extLst>
              <a:ext uri="{FF2B5EF4-FFF2-40B4-BE49-F238E27FC236}">
                <a16:creationId xmlns:a16="http://schemas.microsoft.com/office/drawing/2014/main" id="{92DEBD57-D6C3-4992-B8E5-DD69A4FEB04B}"/>
              </a:ext>
            </a:extLst>
          </p:cNvPr>
          <p:cNvPicPr>
            <a:picLocks noGrp="1" noChangeAspect="1"/>
          </p:cNvPicPr>
          <p:nvPr>
            <p:ph idx="1"/>
          </p:nvPr>
        </p:nvPicPr>
        <p:blipFill>
          <a:blip r:embed="rId2"/>
          <a:stretch>
            <a:fillRect/>
          </a:stretch>
        </p:blipFill>
        <p:spPr>
          <a:xfrm>
            <a:off x="-1" y="0"/>
            <a:ext cx="9906445" cy="5589240"/>
          </a:xfrm>
        </p:spPr>
      </p:pic>
      <p:sp>
        <p:nvSpPr>
          <p:cNvPr id="4" name="Date Placeholder 3">
            <a:extLst>
              <a:ext uri="{FF2B5EF4-FFF2-40B4-BE49-F238E27FC236}">
                <a16:creationId xmlns:a16="http://schemas.microsoft.com/office/drawing/2014/main" id="{5D73271F-A300-462C-BF63-A340C63BEA1B}"/>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81D8EF3D-2195-4E5E-8AED-ECF83685E03F}"/>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A64CC33A-961D-4CE0-A88C-650499708D36}"/>
              </a:ext>
            </a:extLst>
          </p:cNvPr>
          <p:cNvSpPr>
            <a:spLocks noGrp="1"/>
          </p:cNvSpPr>
          <p:nvPr>
            <p:ph type="sldNum" sz="quarter" idx="12"/>
          </p:nvPr>
        </p:nvSpPr>
        <p:spPr/>
        <p:txBody>
          <a:bodyPr/>
          <a:lstStyle/>
          <a:p>
            <a:fld id="{B84E1A7B-DDAD-4F2D-B32C-61E8FCF135DC}" type="slidenum">
              <a:rPr lang="en-US" smtClean="0"/>
              <a:pPr/>
              <a:t>23</a:t>
            </a:fld>
            <a:endParaRPr lang="en-US"/>
          </a:p>
        </p:txBody>
      </p:sp>
    </p:spTree>
    <p:extLst>
      <p:ext uri="{BB962C8B-B14F-4D97-AF65-F5344CB8AC3E}">
        <p14:creationId xmlns:p14="http://schemas.microsoft.com/office/powerpoint/2010/main" val="4219151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B026-85E9-4780-A912-A279437AEB07}"/>
              </a:ext>
            </a:extLst>
          </p:cNvPr>
          <p:cNvSpPr>
            <a:spLocks noGrp="1"/>
          </p:cNvSpPr>
          <p:nvPr>
            <p:ph type="title"/>
          </p:nvPr>
        </p:nvSpPr>
        <p:spPr/>
        <p:txBody>
          <a:bodyPr/>
          <a:lstStyle/>
          <a:p>
            <a:endParaRPr lang="en-AU"/>
          </a:p>
        </p:txBody>
      </p:sp>
      <p:pic>
        <p:nvPicPr>
          <p:cNvPr id="8" name="Content Placeholder 7">
            <a:extLst>
              <a:ext uri="{FF2B5EF4-FFF2-40B4-BE49-F238E27FC236}">
                <a16:creationId xmlns:a16="http://schemas.microsoft.com/office/drawing/2014/main" id="{B4DD0CE0-9B57-4BA0-8013-E66C8F76CEE0}"/>
              </a:ext>
            </a:extLst>
          </p:cNvPr>
          <p:cNvPicPr>
            <a:picLocks noGrp="1" noChangeAspect="1"/>
          </p:cNvPicPr>
          <p:nvPr>
            <p:ph idx="1"/>
          </p:nvPr>
        </p:nvPicPr>
        <p:blipFill>
          <a:blip r:embed="rId2"/>
          <a:stretch>
            <a:fillRect/>
          </a:stretch>
        </p:blipFill>
        <p:spPr>
          <a:xfrm>
            <a:off x="0" y="12229"/>
            <a:ext cx="9929825" cy="5628283"/>
          </a:xfrm>
        </p:spPr>
      </p:pic>
      <p:sp>
        <p:nvSpPr>
          <p:cNvPr id="4" name="Date Placeholder 3">
            <a:extLst>
              <a:ext uri="{FF2B5EF4-FFF2-40B4-BE49-F238E27FC236}">
                <a16:creationId xmlns:a16="http://schemas.microsoft.com/office/drawing/2014/main" id="{D2BE7EEA-D525-458D-87A7-1CCCFA587CD5}"/>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CDE58950-19EF-42EC-A0D4-8B6E310775C1}"/>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9ACB0E1F-A5FA-427C-89FC-BC2E98676FEB}"/>
              </a:ext>
            </a:extLst>
          </p:cNvPr>
          <p:cNvSpPr>
            <a:spLocks noGrp="1"/>
          </p:cNvSpPr>
          <p:nvPr>
            <p:ph type="sldNum" sz="quarter" idx="12"/>
          </p:nvPr>
        </p:nvSpPr>
        <p:spPr/>
        <p:txBody>
          <a:bodyPr/>
          <a:lstStyle/>
          <a:p>
            <a:fld id="{B84E1A7B-DDAD-4F2D-B32C-61E8FCF135DC}" type="slidenum">
              <a:rPr lang="en-US" smtClean="0"/>
              <a:pPr/>
              <a:t>24</a:t>
            </a:fld>
            <a:endParaRPr lang="en-US"/>
          </a:p>
        </p:txBody>
      </p:sp>
    </p:spTree>
    <p:extLst>
      <p:ext uri="{BB962C8B-B14F-4D97-AF65-F5344CB8AC3E}">
        <p14:creationId xmlns:p14="http://schemas.microsoft.com/office/powerpoint/2010/main" val="651220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B034-0BD7-4030-96EE-BE87761872DE}"/>
              </a:ext>
            </a:extLst>
          </p:cNvPr>
          <p:cNvSpPr>
            <a:spLocks noGrp="1"/>
          </p:cNvSpPr>
          <p:nvPr>
            <p:ph type="title"/>
          </p:nvPr>
        </p:nvSpPr>
        <p:spPr/>
        <p:txBody>
          <a:bodyPr/>
          <a:lstStyle/>
          <a:p>
            <a:endParaRPr lang="en-AU"/>
          </a:p>
        </p:txBody>
      </p:sp>
      <p:pic>
        <p:nvPicPr>
          <p:cNvPr id="8" name="Content Placeholder 7">
            <a:extLst>
              <a:ext uri="{FF2B5EF4-FFF2-40B4-BE49-F238E27FC236}">
                <a16:creationId xmlns:a16="http://schemas.microsoft.com/office/drawing/2014/main" id="{CE4DD5E0-7055-4F51-9A71-E8A994F3042E}"/>
              </a:ext>
            </a:extLst>
          </p:cNvPr>
          <p:cNvPicPr>
            <a:picLocks noGrp="1" noChangeAspect="1"/>
          </p:cNvPicPr>
          <p:nvPr>
            <p:ph idx="1"/>
          </p:nvPr>
        </p:nvPicPr>
        <p:blipFill>
          <a:blip r:embed="rId2"/>
          <a:stretch>
            <a:fillRect/>
          </a:stretch>
        </p:blipFill>
        <p:spPr>
          <a:xfrm>
            <a:off x="344488" y="44624"/>
            <a:ext cx="9097136" cy="6813376"/>
          </a:xfrm>
        </p:spPr>
      </p:pic>
      <p:sp>
        <p:nvSpPr>
          <p:cNvPr id="4" name="Date Placeholder 3">
            <a:extLst>
              <a:ext uri="{FF2B5EF4-FFF2-40B4-BE49-F238E27FC236}">
                <a16:creationId xmlns:a16="http://schemas.microsoft.com/office/drawing/2014/main" id="{3AC39858-C026-4F41-822A-C2546EE97399}"/>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D26D97B1-C6AC-41C9-A227-1BE66682057F}"/>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C1F7C13F-422D-4DEA-9BD1-013EDF0BEADC}"/>
              </a:ext>
            </a:extLst>
          </p:cNvPr>
          <p:cNvSpPr>
            <a:spLocks noGrp="1"/>
          </p:cNvSpPr>
          <p:nvPr>
            <p:ph type="sldNum" sz="quarter" idx="12"/>
          </p:nvPr>
        </p:nvSpPr>
        <p:spPr/>
        <p:txBody>
          <a:bodyPr/>
          <a:lstStyle/>
          <a:p>
            <a:fld id="{B84E1A7B-DDAD-4F2D-B32C-61E8FCF135DC}" type="slidenum">
              <a:rPr lang="en-US" smtClean="0"/>
              <a:pPr/>
              <a:t>25</a:t>
            </a:fld>
            <a:endParaRPr lang="en-US"/>
          </a:p>
        </p:txBody>
      </p:sp>
    </p:spTree>
    <p:extLst>
      <p:ext uri="{BB962C8B-B14F-4D97-AF65-F5344CB8AC3E}">
        <p14:creationId xmlns:p14="http://schemas.microsoft.com/office/powerpoint/2010/main" val="753719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9873-E138-4E40-B378-5C85D01C2555}"/>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C7716ABD-8BCE-4ACE-99D4-09AFB555BA12}"/>
              </a:ext>
            </a:extLst>
          </p:cNvPr>
          <p:cNvSpPr>
            <a:spLocks noGrp="1"/>
          </p:cNvSpPr>
          <p:nvPr>
            <p:ph idx="1"/>
          </p:nvPr>
        </p:nvSpPr>
        <p:spPr/>
        <p:txBody>
          <a:bodyPr/>
          <a:lstStyle/>
          <a:p>
            <a:endParaRPr lang="en-AU"/>
          </a:p>
        </p:txBody>
      </p:sp>
      <p:sp>
        <p:nvSpPr>
          <p:cNvPr id="4" name="Date Placeholder 3">
            <a:extLst>
              <a:ext uri="{FF2B5EF4-FFF2-40B4-BE49-F238E27FC236}">
                <a16:creationId xmlns:a16="http://schemas.microsoft.com/office/drawing/2014/main" id="{C3C07073-CB4F-473E-AA66-E7714B8159EA}"/>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0C322F0E-B880-4F5A-86E6-C0E9A18C10FD}"/>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5B8985B2-CE1F-41C9-B6EC-6EC24880C332}"/>
              </a:ext>
            </a:extLst>
          </p:cNvPr>
          <p:cNvSpPr>
            <a:spLocks noGrp="1"/>
          </p:cNvSpPr>
          <p:nvPr>
            <p:ph type="sldNum" sz="quarter" idx="12"/>
          </p:nvPr>
        </p:nvSpPr>
        <p:spPr/>
        <p:txBody>
          <a:bodyPr/>
          <a:lstStyle/>
          <a:p>
            <a:fld id="{B84E1A7B-DDAD-4F2D-B32C-61E8FCF135DC}" type="slidenum">
              <a:rPr lang="en-US" smtClean="0"/>
              <a:pPr/>
              <a:t>26</a:t>
            </a:fld>
            <a:endParaRPr lang="en-US"/>
          </a:p>
        </p:txBody>
      </p:sp>
      <p:pic>
        <p:nvPicPr>
          <p:cNvPr id="8" name="Picture 7">
            <a:extLst>
              <a:ext uri="{FF2B5EF4-FFF2-40B4-BE49-F238E27FC236}">
                <a16:creationId xmlns:a16="http://schemas.microsoft.com/office/drawing/2014/main" id="{6F4E2F3D-4FF2-458C-8757-E0424903F04A}"/>
              </a:ext>
            </a:extLst>
          </p:cNvPr>
          <p:cNvPicPr>
            <a:picLocks noChangeAspect="1"/>
          </p:cNvPicPr>
          <p:nvPr/>
        </p:nvPicPr>
        <p:blipFill>
          <a:blip r:embed="rId2"/>
          <a:stretch>
            <a:fillRect/>
          </a:stretch>
        </p:blipFill>
        <p:spPr>
          <a:xfrm>
            <a:off x="393612" y="0"/>
            <a:ext cx="9118775" cy="6858000"/>
          </a:xfrm>
          <a:prstGeom prst="rect">
            <a:avLst/>
          </a:prstGeom>
        </p:spPr>
      </p:pic>
    </p:spTree>
    <p:extLst>
      <p:ext uri="{BB962C8B-B14F-4D97-AF65-F5344CB8AC3E}">
        <p14:creationId xmlns:p14="http://schemas.microsoft.com/office/powerpoint/2010/main" val="3445536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75E5-DB15-4C68-8CD8-294CFACC0BC6}"/>
              </a:ext>
            </a:extLst>
          </p:cNvPr>
          <p:cNvSpPr>
            <a:spLocks noGrp="1"/>
          </p:cNvSpPr>
          <p:nvPr>
            <p:ph type="title"/>
          </p:nvPr>
        </p:nvSpPr>
        <p:spPr>
          <a:xfrm>
            <a:off x="416496" y="2420888"/>
            <a:ext cx="8543925" cy="1325563"/>
          </a:xfrm>
        </p:spPr>
        <p:txBody>
          <a:bodyPr/>
          <a:lstStyle/>
          <a:p>
            <a:pPr algn="ctr"/>
            <a:r>
              <a:rPr lang="en-US" b="1" dirty="0">
                <a:solidFill>
                  <a:srgbClr val="7030A0"/>
                </a:solidFill>
              </a:rPr>
              <a:t>Questions?</a:t>
            </a:r>
            <a:endParaRPr lang="en-AU" b="1" dirty="0">
              <a:solidFill>
                <a:srgbClr val="7030A0"/>
              </a:solidFill>
            </a:endParaRPr>
          </a:p>
        </p:txBody>
      </p:sp>
      <p:sp>
        <p:nvSpPr>
          <p:cNvPr id="4" name="Date Placeholder 3">
            <a:extLst>
              <a:ext uri="{FF2B5EF4-FFF2-40B4-BE49-F238E27FC236}">
                <a16:creationId xmlns:a16="http://schemas.microsoft.com/office/drawing/2014/main" id="{9F5A34FA-5A8A-4ED7-94AC-5441387C8DBA}"/>
              </a:ext>
            </a:extLst>
          </p:cNvPr>
          <p:cNvSpPr>
            <a:spLocks noGrp="1"/>
          </p:cNvSpPr>
          <p:nvPr>
            <p:ph type="dt" sz="half" idx="10"/>
          </p:nvPr>
        </p:nvSpPr>
        <p:spPr/>
        <p:txBody>
          <a:bodyPr/>
          <a:lstStyle/>
          <a:p>
            <a:r>
              <a:rPr lang="en-US"/>
              <a:t>OUR WAY IN ENERGY</a:t>
            </a:r>
            <a:endParaRPr lang="en-US" dirty="0"/>
          </a:p>
        </p:txBody>
      </p:sp>
      <p:sp>
        <p:nvSpPr>
          <p:cNvPr id="5" name="Footer Placeholder 4">
            <a:extLst>
              <a:ext uri="{FF2B5EF4-FFF2-40B4-BE49-F238E27FC236}">
                <a16:creationId xmlns:a16="http://schemas.microsoft.com/office/drawing/2014/main" id="{AC026E7B-293D-456C-A5E1-A86680F6E0C1}"/>
              </a:ext>
            </a:extLst>
          </p:cNvPr>
          <p:cNvSpPr>
            <a:spLocks noGrp="1"/>
          </p:cNvSpPr>
          <p:nvPr>
            <p:ph type="ftr" sz="quarter" idx="11"/>
          </p:nvPr>
        </p:nvSpPr>
        <p:spPr/>
        <p:txBody>
          <a:bodyPr/>
          <a:lstStyle/>
          <a:p>
            <a:r>
              <a:rPr lang="en-AU"/>
              <a:t>Add DocOne File No or Name of Presentation</a:t>
            </a:r>
            <a:endParaRPr lang="th-TH" dirty="0"/>
          </a:p>
        </p:txBody>
      </p:sp>
      <p:sp>
        <p:nvSpPr>
          <p:cNvPr id="6" name="Slide Number Placeholder 5">
            <a:extLst>
              <a:ext uri="{FF2B5EF4-FFF2-40B4-BE49-F238E27FC236}">
                <a16:creationId xmlns:a16="http://schemas.microsoft.com/office/drawing/2014/main" id="{363D1892-DB65-4263-AF09-46A3A54A7DEB}"/>
              </a:ext>
            </a:extLst>
          </p:cNvPr>
          <p:cNvSpPr>
            <a:spLocks noGrp="1"/>
          </p:cNvSpPr>
          <p:nvPr>
            <p:ph type="sldNum" sz="quarter" idx="12"/>
          </p:nvPr>
        </p:nvSpPr>
        <p:spPr/>
        <p:txBody>
          <a:bodyPr/>
          <a:lstStyle/>
          <a:p>
            <a:fld id="{B84E1A7B-DDAD-4F2D-B32C-61E8FCF135DC}" type="slidenum">
              <a:rPr lang="en-US" smtClean="0"/>
              <a:pPr/>
              <a:t>27</a:t>
            </a:fld>
            <a:endParaRPr lang="en-US"/>
          </a:p>
        </p:txBody>
      </p:sp>
      <p:pic>
        <p:nvPicPr>
          <p:cNvPr id="8" name="Picture 7">
            <a:extLst>
              <a:ext uri="{FF2B5EF4-FFF2-40B4-BE49-F238E27FC236}">
                <a16:creationId xmlns:a16="http://schemas.microsoft.com/office/drawing/2014/main" id="{5A3FAAA7-86E0-425C-B139-67B9E2F2E246}"/>
              </a:ext>
            </a:extLst>
          </p:cNvPr>
          <p:cNvPicPr>
            <a:picLocks noChangeAspect="1"/>
          </p:cNvPicPr>
          <p:nvPr/>
        </p:nvPicPr>
        <p:blipFill>
          <a:blip r:embed="rId2"/>
          <a:stretch>
            <a:fillRect/>
          </a:stretch>
        </p:blipFill>
        <p:spPr>
          <a:xfrm>
            <a:off x="5745088" y="136523"/>
            <a:ext cx="3595687" cy="2143125"/>
          </a:xfrm>
          <a:prstGeom prst="rect">
            <a:avLst/>
          </a:prstGeom>
        </p:spPr>
      </p:pic>
      <p:pic>
        <p:nvPicPr>
          <p:cNvPr id="9" name="Picture 8">
            <a:extLst>
              <a:ext uri="{FF2B5EF4-FFF2-40B4-BE49-F238E27FC236}">
                <a16:creationId xmlns:a16="http://schemas.microsoft.com/office/drawing/2014/main" id="{438AD744-6607-40E2-AF72-6C4FE3BBEF1F}"/>
              </a:ext>
            </a:extLst>
          </p:cNvPr>
          <p:cNvPicPr>
            <a:picLocks noChangeAspect="1"/>
          </p:cNvPicPr>
          <p:nvPr/>
        </p:nvPicPr>
        <p:blipFill>
          <a:blip r:embed="rId3"/>
          <a:stretch>
            <a:fillRect/>
          </a:stretch>
        </p:blipFill>
        <p:spPr>
          <a:xfrm>
            <a:off x="451943" y="260649"/>
            <a:ext cx="3204914" cy="1717666"/>
          </a:xfrm>
          <a:prstGeom prst="rect">
            <a:avLst/>
          </a:prstGeom>
        </p:spPr>
      </p:pic>
      <p:pic>
        <p:nvPicPr>
          <p:cNvPr id="10" name="Picture 9">
            <a:extLst>
              <a:ext uri="{FF2B5EF4-FFF2-40B4-BE49-F238E27FC236}">
                <a16:creationId xmlns:a16="http://schemas.microsoft.com/office/drawing/2014/main" id="{9044D751-2994-4F4D-8A9E-3643C863A3CD}"/>
              </a:ext>
            </a:extLst>
          </p:cNvPr>
          <p:cNvPicPr>
            <a:picLocks noChangeAspect="1"/>
          </p:cNvPicPr>
          <p:nvPr/>
        </p:nvPicPr>
        <p:blipFill>
          <a:blip r:embed="rId4"/>
          <a:stretch>
            <a:fillRect/>
          </a:stretch>
        </p:blipFill>
        <p:spPr>
          <a:xfrm>
            <a:off x="0" y="3624447"/>
            <a:ext cx="9906000" cy="3236976"/>
          </a:xfrm>
          <a:prstGeom prst="rect">
            <a:avLst/>
          </a:prstGeom>
        </p:spPr>
      </p:pic>
    </p:spTree>
    <p:extLst>
      <p:ext uri="{BB962C8B-B14F-4D97-AF65-F5344CB8AC3E}">
        <p14:creationId xmlns:p14="http://schemas.microsoft.com/office/powerpoint/2010/main" val="821945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13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A0AC-6AD0-43C6-B80B-E19316A84B21}"/>
              </a:ext>
            </a:extLst>
          </p:cNvPr>
          <p:cNvSpPr>
            <a:spLocks noGrp="1"/>
          </p:cNvSpPr>
          <p:nvPr>
            <p:ph type="title"/>
          </p:nvPr>
        </p:nvSpPr>
        <p:spPr>
          <a:xfrm>
            <a:off x="4034411" y="629268"/>
            <a:ext cx="5351524" cy="711499"/>
          </a:xfrm>
        </p:spPr>
        <p:txBody>
          <a:bodyPr vert="horz" lIns="91440" tIns="45720" rIns="91440" bIns="45720" rtlCol="0" anchor="b">
            <a:normAutofit/>
          </a:bodyPr>
          <a:lstStyle/>
          <a:p>
            <a:pPr defTabSz="936803"/>
            <a:r>
              <a:rPr lang="en-US" sz="3278" b="1" dirty="0">
                <a:solidFill>
                  <a:srgbClr val="482F92"/>
                </a:solidFill>
                <a:latin typeface="Arial" panose="020B0604020202020204" pitchFamily="34" charset="0"/>
                <a:cs typeface="Arial" panose="020B0604020202020204" pitchFamily="34" charset="0"/>
              </a:rPr>
              <a:t>The Journey so far….</a:t>
            </a:r>
          </a:p>
        </p:txBody>
      </p:sp>
      <p:sp>
        <p:nvSpPr>
          <p:cNvPr id="3" name="Content Placeholder 2">
            <a:extLst>
              <a:ext uri="{FF2B5EF4-FFF2-40B4-BE49-F238E27FC236}">
                <a16:creationId xmlns:a16="http://schemas.microsoft.com/office/drawing/2014/main" id="{5726F7ED-7CC3-431F-B91F-86F0E5E3F27E}"/>
              </a:ext>
            </a:extLst>
          </p:cNvPr>
          <p:cNvSpPr>
            <a:spLocks noGrp="1"/>
          </p:cNvSpPr>
          <p:nvPr>
            <p:ph idx="1"/>
          </p:nvPr>
        </p:nvSpPr>
        <p:spPr>
          <a:xfrm>
            <a:off x="4034411" y="1556792"/>
            <a:ext cx="5351523" cy="4306987"/>
          </a:xfrm>
        </p:spPr>
        <p:txBody>
          <a:bodyPr vert="horz" lIns="91440" tIns="45720" rIns="91440" bIns="45720" rtlCol="0">
            <a:normAutofit/>
          </a:bodyPr>
          <a:lstStyle/>
          <a:p>
            <a:pPr indent="-228600" defTabSz="914400"/>
            <a:endParaRPr lang="en-US" sz="1500" dirty="0">
              <a:latin typeface="+mn-lt"/>
              <a:cs typeface="+mn-cs"/>
            </a:endParaRPr>
          </a:p>
          <a:p>
            <a:pPr marL="0" indent="0" defTabSz="914400">
              <a:buNone/>
            </a:pPr>
            <a:r>
              <a:rPr lang="en-US" sz="2100" dirty="0"/>
              <a:t>This presentation will detail a practical trial of this technology in a production environment, outline hurdles that encountered and how they have been managed, and also detail the current issue impacting the trial which will be critical to the outcome.</a:t>
            </a:r>
          </a:p>
        </p:txBody>
      </p:sp>
      <p:sp>
        <p:nvSpPr>
          <p:cNvPr id="4" name="Date Placeholder 3">
            <a:extLst>
              <a:ext uri="{FF2B5EF4-FFF2-40B4-BE49-F238E27FC236}">
                <a16:creationId xmlns:a16="http://schemas.microsoft.com/office/drawing/2014/main" id="{5F3F0A59-9668-4AEF-B408-6C9E720252F5}"/>
              </a:ext>
            </a:extLst>
          </p:cNvPr>
          <p:cNvSpPr>
            <a:spLocks noGrp="1"/>
          </p:cNvSpPr>
          <p:nvPr>
            <p:ph type="dt" sz="half" idx="10"/>
          </p:nvPr>
        </p:nvSpPr>
        <p:spPr>
          <a:xfrm>
            <a:off x="681037" y="6356350"/>
            <a:ext cx="1665507" cy="365125"/>
          </a:xfrm>
        </p:spPr>
        <p:txBody>
          <a:bodyPr vert="horz" lIns="91440" tIns="45720" rIns="91440" bIns="45720" rtlCol="0" anchor="ctr">
            <a:normAutofit/>
          </a:bodyPr>
          <a:lstStyle/>
          <a:p>
            <a:pPr fontAlgn="auto">
              <a:spcBef>
                <a:spcPts val="0"/>
              </a:spcBef>
              <a:spcAft>
                <a:spcPts val="600"/>
              </a:spcAft>
              <a:defRPr/>
            </a:pPr>
            <a:r>
              <a:rPr lang="en-US" sz="1200" b="0" dirty="0">
                <a:solidFill>
                  <a:srgbClr val="FFFFFF"/>
                </a:solidFill>
                <a:latin typeface="Calibri" panose="020F0502020204030204"/>
                <a:cs typeface="+mn-cs"/>
              </a:rPr>
              <a:t>OUR WAY IN ENERGY</a:t>
            </a:r>
          </a:p>
        </p:txBody>
      </p:sp>
      <p:pic>
        <p:nvPicPr>
          <p:cNvPr id="13" name="Picture 12" descr="A picture containing outdoor&#10;&#10;Description automatically generated">
            <a:extLst>
              <a:ext uri="{FF2B5EF4-FFF2-40B4-BE49-F238E27FC236}">
                <a16:creationId xmlns:a16="http://schemas.microsoft.com/office/drawing/2014/main" id="{2F41F81D-60C3-4DC7-A230-5FD7E1D398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72" r="24278"/>
          <a:stretch/>
        </p:blipFill>
        <p:spPr>
          <a:xfrm>
            <a:off x="44509" y="119385"/>
            <a:ext cx="3858580" cy="6104434"/>
          </a:xfrm>
          <a:prstGeom prst="rect">
            <a:avLst/>
          </a:prstGeom>
        </p:spPr>
      </p:pic>
      <p:sp>
        <p:nvSpPr>
          <p:cNvPr id="8" name="Date Placeholder 3">
            <a:extLst>
              <a:ext uri="{FF2B5EF4-FFF2-40B4-BE49-F238E27FC236}">
                <a16:creationId xmlns:a16="http://schemas.microsoft.com/office/drawing/2014/main" id="{F8584CB0-2C99-41E3-9387-0C44A0A54229}"/>
              </a:ext>
            </a:extLst>
          </p:cNvPr>
          <p:cNvSpPr txBox="1">
            <a:spLocks/>
          </p:cNvSpPr>
          <p:nvPr/>
        </p:nvSpPr>
        <p:spPr>
          <a:xfrm>
            <a:off x="390823" y="6356350"/>
            <a:ext cx="2228850" cy="365125"/>
          </a:xfrm>
          <a:prstGeom prst="rect">
            <a:avLst/>
          </a:prstGeom>
        </p:spPr>
        <p:txBody>
          <a:bodyPr vert="horz" lIns="91440" tIns="45720" rIns="91440" bIns="45720" rtlCol="0" anchor="ctr">
            <a:normAutofit/>
          </a:bodyPr>
          <a:lstStyle>
            <a:defPPr>
              <a:defRPr lang="en-AU"/>
            </a:defPPr>
            <a:lvl1pPr algn="l" rtl="0" fontAlgn="base">
              <a:spcBef>
                <a:spcPct val="0"/>
              </a:spcBef>
              <a:spcAft>
                <a:spcPct val="0"/>
              </a:spcAft>
              <a:defRPr sz="1200" kern="1200">
                <a:solidFill>
                  <a:schemeClr val="tx1">
                    <a:tint val="75000"/>
                  </a:schemeClr>
                </a:solidFill>
                <a:latin typeface="Arial" charset="0"/>
                <a:ea typeface="+mn-ea"/>
                <a:cs typeface="+mn-cs"/>
              </a:defRPr>
            </a:lvl1pPr>
            <a:lvl2pPr marL="364663" algn="l" rtl="0" fontAlgn="base">
              <a:spcBef>
                <a:spcPct val="0"/>
              </a:spcBef>
              <a:spcAft>
                <a:spcPct val="0"/>
              </a:spcAft>
              <a:defRPr kern="1200">
                <a:solidFill>
                  <a:schemeClr val="tx1"/>
                </a:solidFill>
                <a:latin typeface="Arial" charset="0"/>
                <a:ea typeface="+mn-ea"/>
                <a:cs typeface="+mn-cs"/>
              </a:defRPr>
            </a:lvl2pPr>
            <a:lvl3pPr marL="729325" algn="l" rtl="0" fontAlgn="base">
              <a:spcBef>
                <a:spcPct val="0"/>
              </a:spcBef>
              <a:spcAft>
                <a:spcPct val="0"/>
              </a:spcAft>
              <a:defRPr kern="1200">
                <a:solidFill>
                  <a:schemeClr val="tx1"/>
                </a:solidFill>
                <a:latin typeface="Arial" charset="0"/>
                <a:ea typeface="+mn-ea"/>
                <a:cs typeface="+mn-cs"/>
              </a:defRPr>
            </a:lvl3pPr>
            <a:lvl4pPr marL="1093988" algn="l" rtl="0" fontAlgn="base">
              <a:spcBef>
                <a:spcPct val="0"/>
              </a:spcBef>
              <a:spcAft>
                <a:spcPct val="0"/>
              </a:spcAft>
              <a:defRPr kern="1200">
                <a:solidFill>
                  <a:schemeClr val="tx1"/>
                </a:solidFill>
                <a:latin typeface="Arial" charset="0"/>
                <a:ea typeface="+mn-ea"/>
                <a:cs typeface="+mn-cs"/>
              </a:defRPr>
            </a:lvl4pPr>
            <a:lvl5pPr marL="1458651" algn="l" rtl="0" fontAlgn="base">
              <a:spcBef>
                <a:spcPct val="0"/>
              </a:spcBef>
              <a:spcAft>
                <a:spcPct val="0"/>
              </a:spcAft>
              <a:defRPr kern="1200">
                <a:solidFill>
                  <a:schemeClr val="tx1"/>
                </a:solidFill>
                <a:latin typeface="Arial" charset="0"/>
                <a:ea typeface="+mn-ea"/>
                <a:cs typeface="+mn-cs"/>
              </a:defRPr>
            </a:lvl5pPr>
            <a:lvl6pPr marL="1823313" algn="l" defTabSz="729325" rtl="0" eaLnBrk="1" latinLnBrk="0" hangingPunct="1">
              <a:defRPr kern="1200">
                <a:solidFill>
                  <a:schemeClr val="tx1"/>
                </a:solidFill>
                <a:latin typeface="Arial" charset="0"/>
                <a:ea typeface="+mn-ea"/>
                <a:cs typeface="+mn-cs"/>
              </a:defRPr>
            </a:lvl6pPr>
            <a:lvl7pPr marL="2187976" algn="l" defTabSz="729325" rtl="0" eaLnBrk="1" latinLnBrk="0" hangingPunct="1">
              <a:defRPr kern="1200">
                <a:solidFill>
                  <a:schemeClr val="tx1"/>
                </a:solidFill>
                <a:latin typeface="Arial" charset="0"/>
                <a:ea typeface="+mn-ea"/>
                <a:cs typeface="+mn-cs"/>
              </a:defRPr>
            </a:lvl7pPr>
            <a:lvl8pPr marL="2552639" algn="l" defTabSz="729325" rtl="0" eaLnBrk="1" latinLnBrk="0" hangingPunct="1">
              <a:defRPr kern="1200">
                <a:solidFill>
                  <a:schemeClr val="tx1"/>
                </a:solidFill>
                <a:latin typeface="Arial" charset="0"/>
                <a:ea typeface="+mn-ea"/>
                <a:cs typeface="+mn-cs"/>
              </a:defRPr>
            </a:lvl8pPr>
            <a:lvl9pPr marL="2917301" algn="l" defTabSz="729325" rtl="0" eaLnBrk="1" latinLnBrk="0" hangingPunct="1">
              <a:defRPr kern="1200">
                <a:solidFill>
                  <a:schemeClr val="tx1"/>
                </a:solidFill>
                <a:latin typeface="Arial" charset="0"/>
                <a:ea typeface="+mn-ea"/>
                <a:cs typeface="+mn-cs"/>
              </a:defRPr>
            </a:lvl9pPr>
          </a:lstStyle>
          <a:p>
            <a:pPr fontAlgn="auto">
              <a:spcBef>
                <a:spcPts val="0"/>
              </a:spcBef>
              <a:spcAft>
                <a:spcPts val="600"/>
              </a:spcAft>
              <a:defRPr/>
            </a:pPr>
            <a:r>
              <a:rPr lang="en-US" sz="1100">
                <a:solidFill>
                  <a:schemeClr val="tx1">
                    <a:lumMod val="75000"/>
                    <a:lumOff val="25000"/>
                  </a:schemeClr>
                </a:solidFill>
                <a:latin typeface="Calibri" panose="020F0502020204030204"/>
              </a:rPr>
              <a:t>OUR WAY IN ENERGY</a:t>
            </a:r>
            <a:endParaRPr lang="en-US" sz="1100" dirty="0">
              <a:solidFill>
                <a:schemeClr val="tx1">
                  <a:lumMod val="75000"/>
                  <a:lumOff val="25000"/>
                </a:schemeClr>
              </a:solidFill>
              <a:latin typeface="Calibri" panose="020F0502020204030204"/>
            </a:endParaRPr>
          </a:p>
        </p:txBody>
      </p:sp>
      <p:sp>
        <p:nvSpPr>
          <p:cNvPr id="9" name="Footer Placeholder 4">
            <a:extLst>
              <a:ext uri="{FF2B5EF4-FFF2-40B4-BE49-F238E27FC236}">
                <a16:creationId xmlns:a16="http://schemas.microsoft.com/office/drawing/2014/main" id="{C190E0C6-618E-49E1-9682-962FFEF383AA}"/>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pic>
        <p:nvPicPr>
          <p:cNvPr id="6" name="Picture 5">
            <a:extLst>
              <a:ext uri="{FF2B5EF4-FFF2-40B4-BE49-F238E27FC236}">
                <a16:creationId xmlns:a16="http://schemas.microsoft.com/office/drawing/2014/main" id="{649EDD85-F2D0-49E4-B19F-28AA0D255133}"/>
              </a:ext>
            </a:extLst>
          </p:cNvPr>
          <p:cNvPicPr>
            <a:picLocks noChangeAspect="1"/>
          </p:cNvPicPr>
          <p:nvPr/>
        </p:nvPicPr>
        <p:blipFill>
          <a:blip r:embed="rId3"/>
          <a:stretch>
            <a:fillRect/>
          </a:stretch>
        </p:blipFill>
        <p:spPr>
          <a:xfrm>
            <a:off x="5803806" y="4125083"/>
            <a:ext cx="1812731" cy="1141115"/>
          </a:xfrm>
          <a:prstGeom prst="rect">
            <a:avLst/>
          </a:prstGeom>
        </p:spPr>
      </p:pic>
      <p:sp>
        <p:nvSpPr>
          <p:cNvPr id="7" name="Oval 6">
            <a:extLst>
              <a:ext uri="{FF2B5EF4-FFF2-40B4-BE49-F238E27FC236}">
                <a16:creationId xmlns:a16="http://schemas.microsoft.com/office/drawing/2014/main" id="{858BC79A-786F-446C-9231-888742E410F7}"/>
              </a:ext>
            </a:extLst>
          </p:cNvPr>
          <p:cNvSpPr/>
          <p:nvPr/>
        </p:nvSpPr>
        <p:spPr>
          <a:xfrm>
            <a:off x="5457056" y="3440483"/>
            <a:ext cx="2592288" cy="242329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 name="Straight Connector 10">
            <a:extLst>
              <a:ext uri="{FF2B5EF4-FFF2-40B4-BE49-F238E27FC236}">
                <a16:creationId xmlns:a16="http://schemas.microsoft.com/office/drawing/2014/main" id="{1475A798-7F40-483A-B5B0-8333EE957EAF}"/>
              </a:ext>
            </a:extLst>
          </p:cNvPr>
          <p:cNvCxnSpPr>
            <a:endCxn id="7" idx="5"/>
          </p:cNvCxnSpPr>
          <p:nvPr/>
        </p:nvCxnSpPr>
        <p:spPr>
          <a:xfrm>
            <a:off x="5961112" y="3710285"/>
            <a:ext cx="1708600" cy="179861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7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A0AC-6AD0-43C6-B80B-E19316A84B21}"/>
              </a:ext>
            </a:extLst>
          </p:cNvPr>
          <p:cNvSpPr>
            <a:spLocks noGrp="1"/>
          </p:cNvSpPr>
          <p:nvPr>
            <p:ph type="title"/>
          </p:nvPr>
        </p:nvSpPr>
        <p:spPr>
          <a:xfrm>
            <a:off x="4034410" y="250565"/>
            <a:ext cx="5743125" cy="551284"/>
          </a:xfrm>
        </p:spPr>
        <p:txBody>
          <a:bodyPr vert="horz" lIns="91440" tIns="45720" rIns="91440" bIns="45720" rtlCol="0" anchor="b">
            <a:normAutofit/>
          </a:bodyPr>
          <a:lstStyle/>
          <a:p>
            <a:pPr defTabSz="936803"/>
            <a:r>
              <a:rPr lang="en-US" sz="3278" b="1" dirty="0">
                <a:solidFill>
                  <a:srgbClr val="482F92"/>
                </a:solidFill>
                <a:latin typeface="Arial" panose="020B0604020202020204" pitchFamily="34" charset="0"/>
                <a:cs typeface="Arial" panose="020B0604020202020204" pitchFamily="34" charset="0"/>
              </a:rPr>
              <a:t>System Requirements</a:t>
            </a:r>
          </a:p>
        </p:txBody>
      </p:sp>
      <p:pic>
        <p:nvPicPr>
          <p:cNvPr id="9" name="Content Placeholder 8">
            <a:extLst>
              <a:ext uri="{FF2B5EF4-FFF2-40B4-BE49-F238E27FC236}">
                <a16:creationId xmlns:a16="http://schemas.microsoft.com/office/drawing/2014/main" id="{7E0CE11C-1BFE-4171-AC79-E68371654EA8}"/>
              </a:ext>
            </a:extLst>
          </p:cNvPr>
          <p:cNvPicPr>
            <a:picLocks noGrp="1" noChangeAspect="1"/>
          </p:cNvPicPr>
          <p:nvPr>
            <p:ph idx="1"/>
          </p:nvPr>
        </p:nvPicPr>
        <p:blipFill>
          <a:blip r:embed="rId3"/>
          <a:stretch>
            <a:fillRect/>
          </a:stretch>
        </p:blipFill>
        <p:spPr>
          <a:xfrm>
            <a:off x="303336" y="136525"/>
            <a:ext cx="3731075" cy="1999661"/>
          </a:xfrm>
          <a:prstGeom prst="rect">
            <a:avLst/>
          </a:prstGeom>
        </p:spPr>
      </p:pic>
      <p:sp>
        <p:nvSpPr>
          <p:cNvPr id="4" name="Date Placeholder 3">
            <a:extLst>
              <a:ext uri="{FF2B5EF4-FFF2-40B4-BE49-F238E27FC236}">
                <a16:creationId xmlns:a16="http://schemas.microsoft.com/office/drawing/2014/main" id="{5F3F0A59-9668-4AEF-B408-6C9E720252F5}"/>
              </a:ext>
            </a:extLst>
          </p:cNvPr>
          <p:cNvSpPr>
            <a:spLocks noGrp="1"/>
          </p:cNvSpPr>
          <p:nvPr>
            <p:ph type="dt" sz="half" idx="10"/>
          </p:nvPr>
        </p:nvSpPr>
        <p:spPr>
          <a:xfrm>
            <a:off x="681037" y="6356350"/>
            <a:ext cx="1665507" cy="365125"/>
          </a:xfrm>
        </p:spPr>
        <p:txBody>
          <a:bodyPr vert="horz" lIns="91440" tIns="45720" rIns="91440" bIns="45720" rtlCol="0" anchor="ctr">
            <a:normAutofit/>
          </a:bodyPr>
          <a:lstStyle/>
          <a:p>
            <a:pPr fontAlgn="auto">
              <a:spcBef>
                <a:spcPts val="0"/>
              </a:spcBef>
              <a:spcAft>
                <a:spcPts val="600"/>
              </a:spcAft>
              <a:defRPr/>
            </a:pPr>
            <a:r>
              <a:rPr lang="en-US" sz="1200" b="0">
                <a:solidFill>
                  <a:srgbClr val="FFFFFF"/>
                </a:solidFill>
                <a:latin typeface="Calibri" panose="020F0502020204030204"/>
                <a:cs typeface="+mn-cs"/>
              </a:rPr>
              <a:t>OUR WAY IN ENERGY</a:t>
            </a:r>
          </a:p>
        </p:txBody>
      </p:sp>
      <p:sp>
        <p:nvSpPr>
          <p:cNvPr id="16" name="Footer Placeholder 4">
            <a:extLst>
              <a:ext uri="{FF2B5EF4-FFF2-40B4-BE49-F238E27FC236}">
                <a16:creationId xmlns:a16="http://schemas.microsoft.com/office/drawing/2014/main" id="{DD95C1AA-4102-4908-9099-7C2030B1C216}"/>
              </a:ext>
            </a:extLst>
          </p:cNvPr>
          <p:cNvSpPr>
            <a:spLocks noGrp="1"/>
          </p:cNvSpPr>
          <p:nvPr>
            <p:ph type="ftr" sz="quarter" idx="11"/>
          </p:nvPr>
        </p:nvSpPr>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pic>
        <p:nvPicPr>
          <p:cNvPr id="10" name="Picture 9">
            <a:extLst>
              <a:ext uri="{FF2B5EF4-FFF2-40B4-BE49-F238E27FC236}">
                <a16:creationId xmlns:a16="http://schemas.microsoft.com/office/drawing/2014/main" id="{881766EB-3A26-4D28-A6AA-D3A57C0FF4F0}"/>
              </a:ext>
            </a:extLst>
          </p:cNvPr>
          <p:cNvPicPr>
            <a:picLocks noChangeAspect="1"/>
          </p:cNvPicPr>
          <p:nvPr/>
        </p:nvPicPr>
        <p:blipFill>
          <a:blip r:embed="rId4"/>
          <a:stretch>
            <a:fillRect/>
          </a:stretch>
        </p:blipFill>
        <p:spPr>
          <a:xfrm>
            <a:off x="4128259" y="988278"/>
            <a:ext cx="1729989" cy="1313723"/>
          </a:xfrm>
          <a:prstGeom prst="rect">
            <a:avLst/>
          </a:prstGeom>
        </p:spPr>
      </p:pic>
      <p:cxnSp>
        <p:nvCxnSpPr>
          <p:cNvPr id="14" name="Straight Arrow Connector 13">
            <a:extLst>
              <a:ext uri="{FF2B5EF4-FFF2-40B4-BE49-F238E27FC236}">
                <a16:creationId xmlns:a16="http://schemas.microsoft.com/office/drawing/2014/main" id="{416007AB-ED1A-4BC6-BAA5-E37E2C346499}"/>
              </a:ext>
            </a:extLst>
          </p:cNvPr>
          <p:cNvCxnSpPr>
            <a:cxnSpLocks/>
          </p:cNvCxnSpPr>
          <p:nvPr/>
        </p:nvCxnSpPr>
        <p:spPr>
          <a:xfrm>
            <a:off x="1712640" y="1484783"/>
            <a:ext cx="2736304" cy="435880"/>
          </a:xfrm>
          <a:prstGeom prst="straightConnector1">
            <a:avLst/>
          </a:prstGeom>
          <a:ln w="22225">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C4F49D4-78D3-4622-824C-7B7C9952DABB}"/>
              </a:ext>
            </a:extLst>
          </p:cNvPr>
          <p:cNvSpPr txBox="1"/>
          <p:nvPr/>
        </p:nvSpPr>
        <p:spPr>
          <a:xfrm>
            <a:off x="4526991" y="2291877"/>
            <a:ext cx="5351926"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The application of a system at Myuna (and within Centennial) is different to longwall operations due to the mining systems in place.</a:t>
            </a:r>
          </a:p>
          <a:p>
            <a:pPr marL="285750" indent="-285750">
              <a:buFont typeface="Arial" panose="020B0604020202020204" pitchFamily="34" charset="0"/>
              <a:buChar char="•"/>
            </a:pPr>
            <a:r>
              <a:rPr lang="en-US" dirty="0">
                <a:latin typeface="+mn-lt"/>
              </a:rPr>
              <a:t>In this application the CM Operator will stand behind the platform during some parts of the cycle and the controlled safe area between CM platform, the rib and the conveyor boom is limited.</a:t>
            </a:r>
          </a:p>
          <a:p>
            <a:pPr marL="285750" indent="-285750">
              <a:buFont typeface="Arial" panose="020B0604020202020204" pitchFamily="34" charset="0"/>
              <a:buChar char="•"/>
            </a:pPr>
            <a:r>
              <a:rPr lang="en-US" dirty="0">
                <a:latin typeface="+mn-lt"/>
              </a:rPr>
              <a:t>To date this has been managed through No Go Zones, training, procedural controls, complemented more recently by Mode Lighting to clearly indicate which mode the Miner is in and whether it is safe to pass.</a:t>
            </a:r>
            <a:endParaRPr lang="en-AU" dirty="0">
              <a:latin typeface="+mn-lt"/>
            </a:endParaRPr>
          </a:p>
        </p:txBody>
      </p:sp>
      <p:pic>
        <p:nvPicPr>
          <p:cNvPr id="18" name="Picture 17">
            <a:extLst>
              <a:ext uri="{FF2B5EF4-FFF2-40B4-BE49-F238E27FC236}">
                <a16:creationId xmlns:a16="http://schemas.microsoft.com/office/drawing/2014/main" id="{BBB00D57-EB34-4954-ACF9-690E6BCBE334}"/>
              </a:ext>
            </a:extLst>
          </p:cNvPr>
          <p:cNvPicPr>
            <a:picLocks noChangeAspect="1"/>
          </p:cNvPicPr>
          <p:nvPr/>
        </p:nvPicPr>
        <p:blipFill>
          <a:blip r:embed="rId5"/>
          <a:stretch>
            <a:fillRect/>
          </a:stretch>
        </p:blipFill>
        <p:spPr>
          <a:xfrm rot="5400000">
            <a:off x="774952" y="1804456"/>
            <a:ext cx="2973563" cy="4469301"/>
          </a:xfrm>
          <a:prstGeom prst="rect">
            <a:avLst/>
          </a:prstGeom>
        </p:spPr>
      </p:pic>
      <p:pic>
        <p:nvPicPr>
          <p:cNvPr id="38" name="Picture 37">
            <a:extLst>
              <a:ext uri="{FF2B5EF4-FFF2-40B4-BE49-F238E27FC236}">
                <a16:creationId xmlns:a16="http://schemas.microsoft.com/office/drawing/2014/main" id="{8D88E254-DEC2-4ABD-AA9A-E8D30CD5DB59}"/>
              </a:ext>
            </a:extLst>
          </p:cNvPr>
          <p:cNvPicPr>
            <a:picLocks noChangeAspect="1"/>
          </p:cNvPicPr>
          <p:nvPr/>
        </p:nvPicPr>
        <p:blipFill>
          <a:blip r:embed="rId6"/>
          <a:stretch>
            <a:fillRect/>
          </a:stretch>
        </p:blipFill>
        <p:spPr>
          <a:xfrm rot="5400000">
            <a:off x="458829" y="5615084"/>
            <a:ext cx="558346" cy="661199"/>
          </a:xfrm>
          <a:prstGeom prst="rect">
            <a:avLst/>
          </a:prstGeom>
        </p:spPr>
      </p:pic>
      <p:sp>
        <p:nvSpPr>
          <p:cNvPr id="39" name="TextBox 38">
            <a:extLst>
              <a:ext uri="{FF2B5EF4-FFF2-40B4-BE49-F238E27FC236}">
                <a16:creationId xmlns:a16="http://schemas.microsoft.com/office/drawing/2014/main" id="{3EF5A74A-8347-4EBD-AA84-D7E53FDB4A93}"/>
              </a:ext>
            </a:extLst>
          </p:cNvPr>
          <p:cNvSpPr txBox="1"/>
          <p:nvPr/>
        </p:nvSpPr>
        <p:spPr>
          <a:xfrm>
            <a:off x="1158412" y="5947858"/>
            <a:ext cx="2376264" cy="276999"/>
          </a:xfrm>
          <a:prstGeom prst="rect">
            <a:avLst/>
          </a:prstGeom>
          <a:noFill/>
        </p:spPr>
        <p:txBody>
          <a:bodyPr wrap="square" rtlCol="0">
            <a:spAutoFit/>
          </a:bodyPr>
          <a:lstStyle/>
          <a:p>
            <a:r>
              <a:rPr lang="en-US" sz="1200" b="1" dirty="0"/>
              <a:t>- Drivers Position in Plunge</a:t>
            </a:r>
            <a:endParaRPr lang="en-AU" sz="1200" b="1" dirty="0"/>
          </a:p>
        </p:txBody>
      </p:sp>
      <p:sp>
        <p:nvSpPr>
          <p:cNvPr id="13" name="Date Placeholder 3">
            <a:extLst>
              <a:ext uri="{FF2B5EF4-FFF2-40B4-BE49-F238E27FC236}">
                <a16:creationId xmlns:a16="http://schemas.microsoft.com/office/drawing/2014/main" id="{328A6028-EF90-409B-BA17-AAD7A9AFC373}"/>
              </a:ext>
            </a:extLst>
          </p:cNvPr>
          <p:cNvSpPr txBox="1">
            <a:spLocks/>
          </p:cNvSpPr>
          <p:nvPr/>
        </p:nvSpPr>
        <p:spPr>
          <a:xfrm>
            <a:off x="390823" y="6356350"/>
            <a:ext cx="2228850" cy="365125"/>
          </a:xfrm>
          <a:prstGeom prst="rect">
            <a:avLst/>
          </a:prstGeom>
        </p:spPr>
        <p:txBody>
          <a:bodyPr vert="horz" lIns="91440" tIns="45720" rIns="91440" bIns="45720" rtlCol="0" anchor="ctr">
            <a:normAutofit/>
          </a:bodyPr>
          <a:lstStyle>
            <a:defPPr>
              <a:defRPr lang="en-AU"/>
            </a:defPPr>
            <a:lvl1pPr algn="l" rtl="0" fontAlgn="base">
              <a:spcBef>
                <a:spcPct val="0"/>
              </a:spcBef>
              <a:spcAft>
                <a:spcPct val="0"/>
              </a:spcAft>
              <a:defRPr sz="1200" kern="1200">
                <a:solidFill>
                  <a:schemeClr val="tx1">
                    <a:tint val="75000"/>
                  </a:schemeClr>
                </a:solidFill>
                <a:latin typeface="Arial" charset="0"/>
                <a:ea typeface="+mn-ea"/>
                <a:cs typeface="+mn-cs"/>
              </a:defRPr>
            </a:lvl1pPr>
            <a:lvl2pPr marL="364663" algn="l" rtl="0" fontAlgn="base">
              <a:spcBef>
                <a:spcPct val="0"/>
              </a:spcBef>
              <a:spcAft>
                <a:spcPct val="0"/>
              </a:spcAft>
              <a:defRPr kern="1200">
                <a:solidFill>
                  <a:schemeClr val="tx1"/>
                </a:solidFill>
                <a:latin typeface="Arial" charset="0"/>
                <a:ea typeface="+mn-ea"/>
                <a:cs typeface="+mn-cs"/>
              </a:defRPr>
            </a:lvl2pPr>
            <a:lvl3pPr marL="729325" algn="l" rtl="0" fontAlgn="base">
              <a:spcBef>
                <a:spcPct val="0"/>
              </a:spcBef>
              <a:spcAft>
                <a:spcPct val="0"/>
              </a:spcAft>
              <a:defRPr kern="1200">
                <a:solidFill>
                  <a:schemeClr val="tx1"/>
                </a:solidFill>
                <a:latin typeface="Arial" charset="0"/>
                <a:ea typeface="+mn-ea"/>
                <a:cs typeface="+mn-cs"/>
              </a:defRPr>
            </a:lvl3pPr>
            <a:lvl4pPr marL="1093988" algn="l" rtl="0" fontAlgn="base">
              <a:spcBef>
                <a:spcPct val="0"/>
              </a:spcBef>
              <a:spcAft>
                <a:spcPct val="0"/>
              </a:spcAft>
              <a:defRPr kern="1200">
                <a:solidFill>
                  <a:schemeClr val="tx1"/>
                </a:solidFill>
                <a:latin typeface="Arial" charset="0"/>
                <a:ea typeface="+mn-ea"/>
                <a:cs typeface="+mn-cs"/>
              </a:defRPr>
            </a:lvl4pPr>
            <a:lvl5pPr marL="1458651" algn="l" rtl="0" fontAlgn="base">
              <a:spcBef>
                <a:spcPct val="0"/>
              </a:spcBef>
              <a:spcAft>
                <a:spcPct val="0"/>
              </a:spcAft>
              <a:defRPr kern="1200">
                <a:solidFill>
                  <a:schemeClr val="tx1"/>
                </a:solidFill>
                <a:latin typeface="Arial" charset="0"/>
                <a:ea typeface="+mn-ea"/>
                <a:cs typeface="+mn-cs"/>
              </a:defRPr>
            </a:lvl5pPr>
            <a:lvl6pPr marL="1823313" algn="l" defTabSz="729325" rtl="0" eaLnBrk="1" latinLnBrk="0" hangingPunct="1">
              <a:defRPr kern="1200">
                <a:solidFill>
                  <a:schemeClr val="tx1"/>
                </a:solidFill>
                <a:latin typeface="Arial" charset="0"/>
                <a:ea typeface="+mn-ea"/>
                <a:cs typeface="+mn-cs"/>
              </a:defRPr>
            </a:lvl6pPr>
            <a:lvl7pPr marL="2187976" algn="l" defTabSz="729325" rtl="0" eaLnBrk="1" latinLnBrk="0" hangingPunct="1">
              <a:defRPr kern="1200">
                <a:solidFill>
                  <a:schemeClr val="tx1"/>
                </a:solidFill>
                <a:latin typeface="Arial" charset="0"/>
                <a:ea typeface="+mn-ea"/>
                <a:cs typeface="+mn-cs"/>
              </a:defRPr>
            </a:lvl7pPr>
            <a:lvl8pPr marL="2552639" algn="l" defTabSz="729325" rtl="0" eaLnBrk="1" latinLnBrk="0" hangingPunct="1">
              <a:defRPr kern="1200">
                <a:solidFill>
                  <a:schemeClr val="tx1"/>
                </a:solidFill>
                <a:latin typeface="Arial" charset="0"/>
                <a:ea typeface="+mn-ea"/>
                <a:cs typeface="+mn-cs"/>
              </a:defRPr>
            </a:lvl8pPr>
            <a:lvl9pPr marL="2917301" algn="l" defTabSz="729325" rtl="0" eaLnBrk="1" latinLnBrk="0" hangingPunct="1">
              <a:defRPr kern="1200">
                <a:solidFill>
                  <a:schemeClr val="tx1"/>
                </a:solidFill>
                <a:latin typeface="Arial" charset="0"/>
                <a:ea typeface="+mn-ea"/>
                <a:cs typeface="+mn-cs"/>
              </a:defRPr>
            </a:lvl9pPr>
          </a:lstStyle>
          <a:p>
            <a:pPr fontAlgn="auto">
              <a:spcBef>
                <a:spcPts val="0"/>
              </a:spcBef>
              <a:spcAft>
                <a:spcPts val="600"/>
              </a:spcAft>
              <a:defRPr/>
            </a:pPr>
            <a:r>
              <a:rPr lang="en-US" sz="1100">
                <a:solidFill>
                  <a:schemeClr val="tx1">
                    <a:lumMod val="75000"/>
                    <a:lumOff val="25000"/>
                  </a:schemeClr>
                </a:solidFill>
                <a:latin typeface="Calibri" panose="020F0502020204030204"/>
              </a:rPr>
              <a:t>OUR WAY IN ENERGY</a:t>
            </a:r>
            <a:endParaRPr lang="en-US" sz="1100" dirty="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258709649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C48C2-D8C5-4A08-8B9D-22031A945CFE}"/>
              </a:ext>
            </a:extLst>
          </p:cNvPr>
          <p:cNvSpPr>
            <a:spLocks noGrp="1"/>
          </p:cNvSpPr>
          <p:nvPr>
            <p:ph type="title"/>
          </p:nvPr>
        </p:nvSpPr>
        <p:spPr>
          <a:xfrm>
            <a:off x="681038" y="365127"/>
            <a:ext cx="8543925" cy="615601"/>
          </a:xfrm>
        </p:spPr>
        <p:txBody>
          <a:bodyPr>
            <a:normAutofit/>
          </a:bodyPr>
          <a:lstStyle/>
          <a:p>
            <a:pPr defTabSz="936803"/>
            <a:r>
              <a:rPr lang="en-US" sz="3278" b="1" dirty="0">
                <a:solidFill>
                  <a:srgbClr val="482F92"/>
                </a:solidFill>
                <a:latin typeface="Arial" panose="020B0604020202020204" pitchFamily="34" charset="0"/>
                <a:cs typeface="Arial" panose="020B0604020202020204" pitchFamily="34" charset="0"/>
              </a:rPr>
              <a:t>System Functionality</a:t>
            </a:r>
            <a:endParaRPr lang="en-AU" sz="3278" b="1" dirty="0">
              <a:solidFill>
                <a:srgbClr val="482F9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586C4B1-D9E6-4FDE-9E21-E772C5D55F4D}"/>
              </a:ext>
            </a:extLst>
          </p:cNvPr>
          <p:cNvSpPr/>
          <p:nvPr/>
        </p:nvSpPr>
        <p:spPr>
          <a:xfrm>
            <a:off x="0" y="908721"/>
            <a:ext cx="9705528" cy="1908215"/>
          </a:xfrm>
          <a:prstGeom prst="rect">
            <a:avLst/>
          </a:prstGeom>
        </p:spPr>
        <p:txBody>
          <a:bodyPr wrap="square">
            <a:spAutoFit/>
          </a:bodyPr>
          <a:lstStyle/>
          <a:p>
            <a:pPr marL="0" lvl="1"/>
            <a:r>
              <a:rPr lang="en-US" sz="2800" b="1" dirty="0"/>
              <a:t>Hazard Zones</a:t>
            </a:r>
          </a:p>
          <a:p>
            <a:pPr marL="285750" lvl="1" indent="-285750">
              <a:buFont typeface="Arial" panose="020B0604020202020204" pitchFamily="34" charset="0"/>
              <a:buChar char="•"/>
            </a:pPr>
            <a:r>
              <a:rPr lang="en-AU" dirty="0">
                <a:latin typeface="+mn-lt"/>
              </a:rPr>
              <a:t>The system utilises Four signal generators in specific locations on the CM to generate the required magnetic field shape that match our designated Hazard zones. </a:t>
            </a:r>
          </a:p>
          <a:p>
            <a:pPr marL="285750" lvl="1" indent="-285750">
              <a:buFont typeface="Arial" panose="020B0604020202020204" pitchFamily="34" charset="0"/>
              <a:buChar char="•"/>
            </a:pPr>
            <a:r>
              <a:rPr lang="en-AU" dirty="0">
                <a:latin typeface="+mn-lt"/>
              </a:rPr>
              <a:t>All persons operating the continuous miner undertaking the trial will be wearing a modified cap-lamp that has a tracking pad fitted which will work with the generated magnetic field and stops the continuous miner if the cap lamp is detected in the Hazard zone.</a:t>
            </a:r>
          </a:p>
        </p:txBody>
      </p:sp>
      <p:pic>
        <p:nvPicPr>
          <p:cNvPr id="8" name="Content Placeholder 5">
            <a:extLst>
              <a:ext uri="{FF2B5EF4-FFF2-40B4-BE49-F238E27FC236}">
                <a16:creationId xmlns:a16="http://schemas.microsoft.com/office/drawing/2014/main" id="{089FF0F4-62D8-4FC7-A547-94533BE93A1C}"/>
              </a:ext>
            </a:extLst>
          </p:cNvPr>
          <p:cNvPicPr>
            <a:picLocks noGrp="1" noChangeAspect="1"/>
          </p:cNvPicPr>
          <p:nvPr>
            <p:ph idx="1"/>
          </p:nvPr>
        </p:nvPicPr>
        <p:blipFill rotWithShape="1">
          <a:blip r:embed="rId2"/>
          <a:srcRect l="19228" t="5141" r="17637"/>
          <a:stretch/>
        </p:blipFill>
        <p:spPr>
          <a:xfrm rot="5400000">
            <a:off x="1962226" y="1595405"/>
            <a:ext cx="3024335" cy="6259671"/>
          </a:xfrm>
          <a:prstGeom prst="rect">
            <a:avLst/>
          </a:prstGeom>
        </p:spPr>
      </p:pic>
      <p:sp>
        <p:nvSpPr>
          <p:cNvPr id="10" name="Oval 9">
            <a:extLst>
              <a:ext uri="{FF2B5EF4-FFF2-40B4-BE49-F238E27FC236}">
                <a16:creationId xmlns:a16="http://schemas.microsoft.com/office/drawing/2014/main" id="{6643FCFC-EC4C-4190-99B7-E86BE3347F85}"/>
              </a:ext>
            </a:extLst>
          </p:cNvPr>
          <p:cNvSpPr/>
          <p:nvPr/>
        </p:nvSpPr>
        <p:spPr>
          <a:xfrm>
            <a:off x="707569" y="3935632"/>
            <a:ext cx="648072" cy="432048"/>
          </a:xfrm>
          <a:prstGeom prst="ellipse">
            <a:avLst/>
          </a:prstGeom>
          <a:no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1" name="Oval 10">
            <a:extLst>
              <a:ext uri="{FF2B5EF4-FFF2-40B4-BE49-F238E27FC236}">
                <a16:creationId xmlns:a16="http://schemas.microsoft.com/office/drawing/2014/main" id="{70ED63DF-DDD6-499A-A725-72C05C9DDB24}"/>
              </a:ext>
            </a:extLst>
          </p:cNvPr>
          <p:cNvSpPr/>
          <p:nvPr/>
        </p:nvSpPr>
        <p:spPr>
          <a:xfrm>
            <a:off x="657226" y="4725241"/>
            <a:ext cx="648072" cy="432048"/>
          </a:xfrm>
          <a:prstGeom prst="ellipse">
            <a:avLst/>
          </a:prstGeom>
          <a:no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2" name="Oval 11">
            <a:extLst>
              <a:ext uri="{FF2B5EF4-FFF2-40B4-BE49-F238E27FC236}">
                <a16:creationId xmlns:a16="http://schemas.microsoft.com/office/drawing/2014/main" id="{0C19D65E-83D4-48F0-9649-2779848A0CC1}"/>
              </a:ext>
            </a:extLst>
          </p:cNvPr>
          <p:cNvSpPr/>
          <p:nvPr/>
        </p:nvSpPr>
        <p:spPr>
          <a:xfrm>
            <a:off x="4628964" y="3954265"/>
            <a:ext cx="648072" cy="432048"/>
          </a:xfrm>
          <a:prstGeom prst="ellipse">
            <a:avLst/>
          </a:prstGeom>
          <a:no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3" name="Oval 12">
            <a:extLst>
              <a:ext uri="{FF2B5EF4-FFF2-40B4-BE49-F238E27FC236}">
                <a16:creationId xmlns:a16="http://schemas.microsoft.com/office/drawing/2014/main" id="{5A5E0F73-C557-4143-BEF6-4E9A2E9E2F0E}"/>
              </a:ext>
            </a:extLst>
          </p:cNvPr>
          <p:cNvSpPr/>
          <p:nvPr/>
        </p:nvSpPr>
        <p:spPr>
          <a:xfrm>
            <a:off x="4628964" y="4805876"/>
            <a:ext cx="648072" cy="432048"/>
          </a:xfrm>
          <a:prstGeom prst="ellipse">
            <a:avLst/>
          </a:prstGeom>
          <a:no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pic>
        <p:nvPicPr>
          <p:cNvPr id="14" name="Picture 13">
            <a:extLst>
              <a:ext uri="{FF2B5EF4-FFF2-40B4-BE49-F238E27FC236}">
                <a16:creationId xmlns:a16="http://schemas.microsoft.com/office/drawing/2014/main" id="{2E71BCF2-4F4E-40E7-BB4F-546564CD71B0}"/>
              </a:ext>
            </a:extLst>
          </p:cNvPr>
          <p:cNvPicPr>
            <a:picLocks noChangeAspect="1"/>
          </p:cNvPicPr>
          <p:nvPr/>
        </p:nvPicPr>
        <p:blipFill>
          <a:blip r:embed="rId3"/>
          <a:stretch>
            <a:fillRect/>
          </a:stretch>
        </p:blipFill>
        <p:spPr>
          <a:xfrm>
            <a:off x="7385146" y="3429001"/>
            <a:ext cx="1740419" cy="2204082"/>
          </a:xfrm>
          <a:prstGeom prst="rect">
            <a:avLst/>
          </a:prstGeom>
        </p:spPr>
      </p:pic>
      <p:sp>
        <p:nvSpPr>
          <p:cNvPr id="15" name="Date Placeholder 3">
            <a:extLst>
              <a:ext uri="{FF2B5EF4-FFF2-40B4-BE49-F238E27FC236}">
                <a16:creationId xmlns:a16="http://schemas.microsoft.com/office/drawing/2014/main" id="{8B093490-28FD-4693-9A78-887497636F64}"/>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16" name="Footer Placeholder 4">
            <a:extLst>
              <a:ext uri="{FF2B5EF4-FFF2-40B4-BE49-F238E27FC236}">
                <a16:creationId xmlns:a16="http://schemas.microsoft.com/office/drawing/2014/main" id="{D6534996-FF8A-47D3-96C7-EE10DC0A0ECB}"/>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32254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1B1F1-E60A-4B85-8036-24D0F81528A7}"/>
              </a:ext>
            </a:extLst>
          </p:cNvPr>
          <p:cNvSpPr>
            <a:spLocks noGrp="1"/>
          </p:cNvSpPr>
          <p:nvPr>
            <p:ph type="title"/>
          </p:nvPr>
        </p:nvSpPr>
        <p:spPr>
          <a:xfrm>
            <a:off x="488504" y="301277"/>
            <a:ext cx="8543925" cy="607444"/>
          </a:xfrm>
        </p:spPr>
        <p:txBody>
          <a:bodyPr/>
          <a:lstStyle/>
          <a:p>
            <a:pPr defTabSz="936803"/>
            <a:r>
              <a:rPr lang="en-US" sz="3278" b="1" dirty="0">
                <a:solidFill>
                  <a:srgbClr val="482F92"/>
                </a:solidFill>
                <a:latin typeface="Arial" panose="020B0604020202020204" pitchFamily="34" charset="0"/>
                <a:cs typeface="Arial" panose="020B0604020202020204" pitchFamily="34" charset="0"/>
              </a:rPr>
              <a:t>System Functionality</a:t>
            </a:r>
            <a:endParaRPr lang="en-AU" sz="3278" b="1" dirty="0">
              <a:solidFill>
                <a:srgbClr val="482F92"/>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4248D69D-0BCA-4295-A5BD-28FE5E951C05}"/>
              </a:ext>
            </a:extLst>
          </p:cNvPr>
          <p:cNvSpPr>
            <a:spLocks noGrp="1"/>
          </p:cNvSpPr>
          <p:nvPr>
            <p:ph idx="1"/>
          </p:nvPr>
        </p:nvSpPr>
        <p:spPr>
          <a:xfrm>
            <a:off x="56457" y="1412776"/>
            <a:ext cx="9577064" cy="4658654"/>
          </a:xfrm>
        </p:spPr>
        <p:txBody>
          <a:bodyPr/>
          <a:lstStyle/>
          <a:p>
            <a:pPr marL="0" indent="0">
              <a:buNone/>
            </a:pPr>
            <a:r>
              <a:rPr lang="en-US" b="1" dirty="0"/>
              <a:t>Silent Zones</a:t>
            </a:r>
          </a:p>
          <a:p>
            <a:pPr marL="285750" lvl="1" indent="-285750" fontAlgn="base">
              <a:spcBef>
                <a:spcPct val="0"/>
              </a:spcBef>
              <a:spcAft>
                <a:spcPct val="0"/>
              </a:spcAft>
            </a:pPr>
            <a:r>
              <a:rPr lang="en-US" sz="1800" dirty="0"/>
              <a:t>Silent Zones are installed on either side platforms to allow operators to safely work during the mining process without activating the Hazard zone stop function whilst in Mining mode.</a:t>
            </a:r>
            <a:endParaRPr lang="en-AU" sz="1800" dirty="0"/>
          </a:p>
        </p:txBody>
      </p:sp>
      <p:pic>
        <p:nvPicPr>
          <p:cNvPr id="8" name="Picture 7">
            <a:extLst>
              <a:ext uri="{FF2B5EF4-FFF2-40B4-BE49-F238E27FC236}">
                <a16:creationId xmlns:a16="http://schemas.microsoft.com/office/drawing/2014/main" id="{2844A0D8-45AF-4A63-B35E-0FDF59D8B6EB}"/>
              </a:ext>
            </a:extLst>
          </p:cNvPr>
          <p:cNvPicPr>
            <a:picLocks noChangeAspect="1"/>
          </p:cNvPicPr>
          <p:nvPr/>
        </p:nvPicPr>
        <p:blipFill>
          <a:blip r:embed="rId2"/>
          <a:stretch>
            <a:fillRect/>
          </a:stretch>
        </p:blipFill>
        <p:spPr>
          <a:xfrm>
            <a:off x="272479" y="3212976"/>
            <a:ext cx="4939591" cy="2664660"/>
          </a:xfrm>
          <a:prstGeom prst="rect">
            <a:avLst/>
          </a:prstGeom>
        </p:spPr>
      </p:pic>
      <p:pic>
        <p:nvPicPr>
          <p:cNvPr id="10" name="Picture 9">
            <a:extLst>
              <a:ext uri="{FF2B5EF4-FFF2-40B4-BE49-F238E27FC236}">
                <a16:creationId xmlns:a16="http://schemas.microsoft.com/office/drawing/2014/main" id="{042BAC6D-9F5B-4AB2-B664-17A6F7DD4157}"/>
              </a:ext>
            </a:extLst>
          </p:cNvPr>
          <p:cNvPicPr>
            <a:picLocks noChangeAspect="1"/>
          </p:cNvPicPr>
          <p:nvPr/>
        </p:nvPicPr>
        <p:blipFill>
          <a:blip r:embed="rId3"/>
          <a:stretch>
            <a:fillRect/>
          </a:stretch>
        </p:blipFill>
        <p:spPr>
          <a:xfrm>
            <a:off x="5212070" y="3212976"/>
            <a:ext cx="3812247" cy="2866810"/>
          </a:xfrm>
          <a:prstGeom prst="rect">
            <a:avLst/>
          </a:prstGeom>
        </p:spPr>
      </p:pic>
      <p:sp>
        <p:nvSpPr>
          <p:cNvPr id="9" name="Date Placeholder 3">
            <a:extLst>
              <a:ext uri="{FF2B5EF4-FFF2-40B4-BE49-F238E27FC236}">
                <a16:creationId xmlns:a16="http://schemas.microsoft.com/office/drawing/2014/main" id="{88AAC2E8-C1FA-41E6-9967-F573F0EEEF07}"/>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11" name="Footer Placeholder 4">
            <a:extLst>
              <a:ext uri="{FF2B5EF4-FFF2-40B4-BE49-F238E27FC236}">
                <a16:creationId xmlns:a16="http://schemas.microsoft.com/office/drawing/2014/main" id="{5F2F5833-4D59-4C7D-AA45-948FB0F0DA65}"/>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3032260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A0AC-6AD0-43C6-B80B-E19316A84B21}"/>
              </a:ext>
            </a:extLst>
          </p:cNvPr>
          <p:cNvSpPr>
            <a:spLocks noGrp="1"/>
          </p:cNvSpPr>
          <p:nvPr>
            <p:ph type="title"/>
          </p:nvPr>
        </p:nvSpPr>
        <p:spPr>
          <a:xfrm>
            <a:off x="2430853" y="249282"/>
            <a:ext cx="5351524" cy="551284"/>
          </a:xfrm>
        </p:spPr>
        <p:txBody>
          <a:bodyPr vert="horz" lIns="91440" tIns="45720" rIns="91440" bIns="45720" rtlCol="0" anchor="b">
            <a:normAutofit/>
          </a:bodyPr>
          <a:lstStyle/>
          <a:p>
            <a:pPr defTabSz="936803"/>
            <a:r>
              <a:rPr lang="en-US" sz="3278" b="1" dirty="0">
                <a:solidFill>
                  <a:srgbClr val="482F92"/>
                </a:solidFill>
                <a:latin typeface="Arial" panose="020B0604020202020204" pitchFamily="34" charset="0"/>
                <a:cs typeface="Arial" panose="020B0604020202020204" pitchFamily="34" charset="0"/>
              </a:rPr>
              <a:t>Zone requirements</a:t>
            </a:r>
          </a:p>
        </p:txBody>
      </p:sp>
      <p:sp>
        <p:nvSpPr>
          <p:cNvPr id="4" name="Date Placeholder 3">
            <a:extLst>
              <a:ext uri="{FF2B5EF4-FFF2-40B4-BE49-F238E27FC236}">
                <a16:creationId xmlns:a16="http://schemas.microsoft.com/office/drawing/2014/main" id="{5F3F0A59-9668-4AEF-B408-6C9E720252F5}"/>
              </a:ext>
            </a:extLst>
          </p:cNvPr>
          <p:cNvSpPr>
            <a:spLocks noGrp="1"/>
          </p:cNvSpPr>
          <p:nvPr>
            <p:ph type="dt" sz="half" idx="10"/>
          </p:nvPr>
        </p:nvSpPr>
        <p:spPr>
          <a:xfrm>
            <a:off x="681037" y="6356350"/>
            <a:ext cx="1665507"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OUR WAY IN ENERGY</a:t>
            </a:r>
          </a:p>
        </p:txBody>
      </p:sp>
      <p:pic>
        <p:nvPicPr>
          <p:cNvPr id="18" name="Picture 17">
            <a:extLst>
              <a:ext uri="{FF2B5EF4-FFF2-40B4-BE49-F238E27FC236}">
                <a16:creationId xmlns:a16="http://schemas.microsoft.com/office/drawing/2014/main" id="{BBB00D57-EB34-4954-ACF9-690E6BCBE334}"/>
              </a:ext>
            </a:extLst>
          </p:cNvPr>
          <p:cNvPicPr>
            <a:picLocks noChangeAspect="1"/>
          </p:cNvPicPr>
          <p:nvPr/>
        </p:nvPicPr>
        <p:blipFill>
          <a:blip r:embed="rId2"/>
          <a:stretch>
            <a:fillRect/>
          </a:stretch>
        </p:blipFill>
        <p:spPr>
          <a:xfrm rot="5400000">
            <a:off x="5308385" y="2287840"/>
            <a:ext cx="3162300" cy="4752975"/>
          </a:xfrm>
          <a:prstGeom prst="rect">
            <a:avLst/>
          </a:prstGeom>
        </p:spPr>
      </p:pic>
      <p:pic>
        <p:nvPicPr>
          <p:cNvPr id="19" name="Picture 18">
            <a:extLst>
              <a:ext uri="{FF2B5EF4-FFF2-40B4-BE49-F238E27FC236}">
                <a16:creationId xmlns:a16="http://schemas.microsoft.com/office/drawing/2014/main" id="{31E7D25A-2FBE-45C4-A4CE-8C69C5A96486}"/>
              </a:ext>
            </a:extLst>
          </p:cNvPr>
          <p:cNvPicPr>
            <a:picLocks noChangeAspect="1"/>
          </p:cNvPicPr>
          <p:nvPr/>
        </p:nvPicPr>
        <p:blipFill>
          <a:blip r:embed="rId3"/>
          <a:stretch>
            <a:fillRect/>
          </a:stretch>
        </p:blipFill>
        <p:spPr>
          <a:xfrm>
            <a:off x="6372084" y="4417417"/>
            <a:ext cx="1621677" cy="493819"/>
          </a:xfrm>
          <a:prstGeom prst="rect">
            <a:avLst/>
          </a:prstGeom>
        </p:spPr>
      </p:pic>
      <p:pic>
        <p:nvPicPr>
          <p:cNvPr id="21" name="Picture 20">
            <a:extLst>
              <a:ext uri="{FF2B5EF4-FFF2-40B4-BE49-F238E27FC236}">
                <a16:creationId xmlns:a16="http://schemas.microsoft.com/office/drawing/2014/main" id="{A87D00B2-5EFA-4AE9-AB00-A013F0DF83C6}"/>
              </a:ext>
            </a:extLst>
          </p:cNvPr>
          <p:cNvPicPr>
            <a:picLocks noChangeAspect="1"/>
          </p:cNvPicPr>
          <p:nvPr/>
        </p:nvPicPr>
        <p:blipFill>
          <a:blip r:embed="rId4"/>
          <a:stretch>
            <a:fillRect/>
          </a:stretch>
        </p:blipFill>
        <p:spPr>
          <a:xfrm>
            <a:off x="2864768" y="5301208"/>
            <a:ext cx="1853345" cy="499915"/>
          </a:xfrm>
          <a:prstGeom prst="rect">
            <a:avLst/>
          </a:prstGeom>
        </p:spPr>
      </p:pic>
      <p:cxnSp>
        <p:nvCxnSpPr>
          <p:cNvPr id="25" name="Straight Arrow Connector 24">
            <a:extLst>
              <a:ext uri="{FF2B5EF4-FFF2-40B4-BE49-F238E27FC236}">
                <a16:creationId xmlns:a16="http://schemas.microsoft.com/office/drawing/2014/main" id="{29BBEA58-AA3B-400E-A8C7-A5F3BBFEB2AE}"/>
              </a:ext>
            </a:extLst>
          </p:cNvPr>
          <p:cNvCxnSpPr>
            <a:cxnSpLocks/>
          </p:cNvCxnSpPr>
          <p:nvPr/>
        </p:nvCxnSpPr>
        <p:spPr>
          <a:xfrm>
            <a:off x="7397458" y="2675335"/>
            <a:ext cx="435862" cy="1000574"/>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6482AAB7-4153-4638-80C4-47FC0E3AB937}"/>
              </a:ext>
            </a:extLst>
          </p:cNvPr>
          <p:cNvCxnSpPr>
            <a:cxnSpLocks/>
          </p:cNvCxnSpPr>
          <p:nvPr/>
        </p:nvCxnSpPr>
        <p:spPr>
          <a:xfrm flipH="1">
            <a:off x="5385048" y="2631125"/>
            <a:ext cx="1302414" cy="1044784"/>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B753A2CB-121A-4193-AABB-CC144B4AA4FB}"/>
              </a:ext>
            </a:extLst>
          </p:cNvPr>
          <p:cNvSpPr txBox="1"/>
          <p:nvPr/>
        </p:nvSpPr>
        <p:spPr>
          <a:xfrm>
            <a:off x="6105127" y="2348880"/>
            <a:ext cx="2155593" cy="307777"/>
          </a:xfrm>
          <a:prstGeom prst="rect">
            <a:avLst/>
          </a:prstGeom>
          <a:solidFill>
            <a:srgbClr val="FF0000"/>
          </a:solidFill>
        </p:spPr>
        <p:txBody>
          <a:bodyPr wrap="square" rtlCol="0">
            <a:spAutoFit/>
          </a:bodyPr>
          <a:lstStyle/>
          <a:p>
            <a:r>
              <a:rPr lang="en-US" sz="1400" dirty="0"/>
              <a:t>HAZARD ZONES</a:t>
            </a:r>
            <a:endParaRPr lang="en-AU" sz="1400" dirty="0"/>
          </a:p>
        </p:txBody>
      </p:sp>
      <p:cxnSp>
        <p:nvCxnSpPr>
          <p:cNvPr id="41" name="Straight Arrow Connector 40">
            <a:extLst>
              <a:ext uri="{FF2B5EF4-FFF2-40B4-BE49-F238E27FC236}">
                <a16:creationId xmlns:a16="http://schemas.microsoft.com/office/drawing/2014/main" id="{BF3EBF4C-524F-41E7-B8D9-E76CE0293522}"/>
              </a:ext>
            </a:extLst>
          </p:cNvPr>
          <p:cNvCxnSpPr>
            <a:stCxn id="21" idx="0"/>
          </p:cNvCxnSpPr>
          <p:nvPr/>
        </p:nvCxnSpPr>
        <p:spPr>
          <a:xfrm flipV="1">
            <a:off x="3791441" y="3774822"/>
            <a:ext cx="1924493" cy="1526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6CE1954-9686-4600-86E4-79769FE842F6}"/>
              </a:ext>
            </a:extLst>
          </p:cNvPr>
          <p:cNvCxnSpPr/>
          <p:nvPr/>
        </p:nvCxnSpPr>
        <p:spPr>
          <a:xfrm flipV="1">
            <a:off x="4513047" y="5445224"/>
            <a:ext cx="799993" cy="59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7C25EF-AA89-44B2-90BB-57DA0B6044EC}"/>
              </a:ext>
            </a:extLst>
          </p:cNvPr>
          <p:cNvCxnSpPr>
            <a:cxnSpLocks/>
          </p:cNvCxnSpPr>
          <p:nvPr/>
        </p:nvCxnSpPr>
        <p:spPr>
          <a:xfrm flipV="1">
            <a:off x="6911545" y="4221088"/>
            <a:ext cx="0" cy="26711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7" name="Straight Arrow Connector 46">
            <a:extLst>
              <a:ext uri="{FF2B5EF4-FFF2-40B4-BE49-F238E27FC236}">
                <a16:creationId xmlns:a16="http://schemas.microsoft.com/office/drawing/2014/main" id="{31147342-4489-46E2-9272-6B981875F716}"/>
              </a:ext>
            </a:extLst>
          </p:cNvPr>
          <p:cNvCxnSpPr/>
          <p:nvPr/>
        </p:nvCxnSpPr>
        <p:spPr>
          <a:xfrm>
            <a:off x="6889535" y="4797152"/>
            <a:ext cx="0" cy="3600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0" name="TextBox 49">
            <a:extLst>
              <a:ext uri="{FF2B5EF4-FFF2-40B4-BE49-F238E27FC236}">
                <a16:creationId xmlns:a16="http://schemas.microsoft.com/office/drawing/2014/main" id="{B464ED79-1E03-494A-ACFF-03CDB7909359}"/>
              </a:ext>
            </a:extLst>
          </p:cNvPr>
          <p:cNvSpPr txBox="1"/>
          <p:nvPr/>
        </p:nvSpPr>
        <p:spPr>
          <a:xfrm>
            <a:off x="16896" y="937196"/>
            <a:ext cx="3886337" cy="3970318"/>
          </a:xfrm>
          <a:prstGeom prst="rect">
            <a:avLst/>
          </a:prstGeom>
          <a:noFill/>
        </p:spPr>
        <p:txBody>
          <a:bodyPr wrap="square" rtlCol="0">
            <a:spAutoFit/>
          </a:bodyPr>
          <a:lstStyle/>
          <a:p>
            <a:pPr marL="285750" lvl="1" indent="-285750">
              <a:buFont typeface="Arial" panose="020B0604020202020204" pitchFamily="34" charset="0"/>
              <a:buChar char="•"/>
            </a:pPr>
            <a:r>
              <a:rPr lang="en-US" dirty="0">
                <a:latin typeface="+mn-lt"/>
              </a:rPr>
              <a:t>By using the Signal Generators and the Silent Zone in conjunction with the PAD’s on the Cap lamps this is basic zoning required to operate the miner.</a:t>
            </a:r>
          </a:p>
          <a:p>
            <a:pPr marL="285750" lvl="1" indent="-285750">
              <a:buFont typeface="Arial" panose="020B0604020202020204" pitchFamily="34" charset="0"/>
              <a:buChar char="•"/>
            </a:pPr>
            <a:r>
              <a:rPr lang="en-US" dirty="0">
                <a:latin typeface="+mn-lt"/>
              </a:rPr>
              <a:t>To date zones achieved are very close to the area’s as marked in an ideal workshop situation</a:t>
            </a:r>
          </a:p>
          <a:p>
            <a:pPr marL="285750" lvl="1" indent="-285750">
              <a:buFont typeface="Arial" panose="020B0604020202020204" pitchFamily="34" charset="0"/>
              <a:buChar char="•"/>
            </a:pPr>
            <a:r>
              <a:rPr lang="en-US" dirty="0">
                <a:latin typeface="+mn-lt"/>
              </a:rPr>
              <a:t>However, repeatability issues have been observed where the system only operates as required 8 out of 10 times on average.</a:t>
            </a:r>
          </a:p>
          <a:p>
            <a:pPr marL="285750" lvl="1" indent="-285750">
              <a:buFont typeface="Arial" panose="020B0604020202020204" pitchFamily="34" charset="0"/>
              <a:buChar char="•"/>
            </a:pPr>
            <a:endParaRPr lang="en-US" dirty="0">
              <a:latin typeface="+mn-lt"/>
            </a:endParaRPr>
          </a:p>
          <a:p>
            <a:r>
              <a:rPr lang="en-US" dirty="0"/>
              <a:t> </a:t>
            </a:r>
            <a:endParaRPr lang="en-AU" dirty="0"/>
          </a:p>
        </p:txBody>
      </p:sp>
      <p:sp>
        <p:nvSpPr>
          <p:cNvPr id="17" name="Date Placeholder 3">
            <a:extLst>
              <a:ext uri="{FF2B5EF4-FFF2-40B4-BE49-F238E27FC236}">
                <a16:creationId xmlns:a16="http://schemas.microsoft.com/office/drawing/2014/main" id="{461CAF6D-5BD1-4AC0-B30F-28167932A361}"/>
              </a:ext>
            </a:extLst>
          </p:cNvPr>
          <p:cNvSpPr txBox="1">
            <a:spLocks/>
          </p:cNvSpPr>
          <p:nvPr/>
        </p:nvSpPr>
        <p:spPr>
          <a:xfrm>
            <a:off x="390823" y="6356350"/>
            <a:ext cx="2228850" cy="365125"/>
          </a:xfrm>
          <a:prstGeom prst="rect">
            <a:avLst/>
          </a:prstGeom>
        </p:spPr>
        <p:txBody>
          <a:bodyPr vert="horz" lIns="91440" tIns="45720" rIns="91440" bIns="45720" rtlCol="0" anchor="ctr">
            <a:normAutofit/>
          </a:bodyPr>
          <a:lstStyle>
            <a:defPPr>
              <a:defRPr lang="en-AU"/>
            </a:defPPr>
            <a:lvl1pPr algn="l" rtl="0" fontAlgn="base">
              <a:spcBef>
                <a:spcPct val="0"/>
              </a:spcBef>
              <a:spcAft>
                <a:spcPct val="0"/>
              </a:spcAft>
              <a:defRPr sz="1200" kern="1200">
                <a:solidFill>
                  <a:schemeClr val="tx1">
                    <a:tint val="75000"/>
                  </a:schemeClr>
                </a:solidFill>
                <a:latin typeface="Arial" charset="0"/>
                <a:ea typeface="+mn-ea"/>
                <a:cs typeface="+mn-cs"/>
              </a:defRPr>
            </a:lvl1pPr>
            <a:lvl2pPr marL="364663" algn="l" rtl="0" fontAlgn="base">
              <a:spcBef>
                <a:spcPct val="0"/>
              </a:spcBef>
              <a:spcAft>
                <a:spcPct val="0"/>
              </a:spcAft>
              <a:defRPr kern="1200">
                <a:solidFill>
                  <a:schemeClr val="tx1"/>
                </a:solidFill>
                <a:latin typeface="Arial" charset="0"/>
                <a:ea typeface="+mn-ea"/>
                <a:cs typeface="+mn-cs"/>
              </a:defRPr>
            </a:lvl2pPr>
            <a:lvl3pPr marL="729325" algn="l" rtl="0" fontAlgn="base">
              <a:spcBef>
                <a:spcPct val="0"/>
              </a:spcBef>
              <a:spcAft>
                <a:spcPct val="0"/>
              </a:spcAft>
              <a:defRPr kern="1200">
                <a:solidFill>
                  <a:schemeClr val="tx1"/>
                </a:solidFill>
                <a:latin typeface="Arial" charset="0"/>
                <a:ea typeface="+mn-ea"/>
                <a:cs typeface="+mn-cs"/>
              </a:defRPr>
            </a:lvl3pPr>
            <a:lvl4pPr marL="1093988" algn="l" rtl="0" fontAlgn="base">
              <a:spcBef>
                <a:spcPct val="0"/>
              </a:spcBef>
              <a:spcAft>
                <a:spcPct val="0"/>
              </a:spcAft>
              <a:defRPr kern="1200">
                <a:solidFill>
                  <a:schemeClr val="tx1"/>
                </a:solidFill>
                <a:latin typeface="Arial" charset="0"/>
                <a:ea typeface="+mn-ea"/>
                <a:cs typeface="+mn-cs"/>
              </a:defRPr>
            </a:lvl4pPr>
            <a:lvl5pPr marL="1458651" algn="l" rtl="0" fontAlgn="base">
              <a:spcBef>
                <a:spcPct val="0"/>
              </a:spcBef>
              <a:spcAft>
                <a:spcPct val="0"/>
              </a:spcAft>
              <a:defRPr kern="1200">
                <a:solidFill>
                  <a:schemeClr val="tx1"/>
                </a:solidFill>
                <a:latin typeface="Arial" charset="0"/>
                <a:ea typeface="+mn-ea"/>
                <a:cs typeface="+mn-cs"/>
              </a:defRPr>
            </a:lvl5pPr>
            <a:lvl6pPr marL="1823313" algn="l" defTabSz="729325" rtl="0" eaLnBrk="1" latinLnBrk="0" hangingPunct="1">
              <a:defRPr kern="1200">
                <a:solidFill>
                  <a:schemeClr val="tx1"/>
                </a:solidFill>
                <a:latin typeface="Arial" charset="0"/>
                <a:ea typeface="+mn-ea"/>
                <a:cs typeface="+mn-cs"/>
              </a:defRPr>
            </a:lvl6pPr>
            <a:lvl7pPr marL="2187976" algn="l" defTabSz="729325" rtl="0" eaLnBrk="1" latinLnBrk="0" hangingPunct="1">
              <a:defRPr kern="1200">
                <a:solidFill>
                  <a:schemeClr val="tx1"/>
                </a:solidFill>
                <a:latin typeface="Arial" charset="0"/>
                <a:ea typeface="+mn-ea"/>
                <a:cs typeface="+mn-cs"/>
              </a:defRPr>
            </a:lvl7pPr>
            <a:lvl8pPr marL="2552639" algn="l" defTabSz="729325" rtl="0" eaLnBrk="1" latinLnBrk="0" hangingPunct="1">
              <a:defRPr kern="1200">
                <a:solidFill>
                  <a:schemeClr val="tx1"/>
                </a:solidFill>
                <a:latin typeface="Arial" charset="0"/>
                <a:ea typeface="+mn-ea"/>
                <a:cs typeface="+mn-cs"/>
              </a:defRPr>
            </a:lvl8pPr>
            <a:lvl9pPr marL="2917301" algn="l" defTabSz="729325" rtl="0" eaLnBrk="1" latinLnBrk="0" hangingPunct="1">
              <a:defRPr kern="1200">
                <a:solidFill>
                  <a:schemeClr val="tx1"/>
                </a:solidFill>
                <a:latin typeface="Arial" charset="0"/>
                <a:ea typeface="+mn-ea"/>
                <a:cs typeface="+mn-cs"/>
              </a:defRPr>
            </a:lvl9pPr>
          </a:lstStyle>
          <a:p>
            <a:pPr fontAlgn="auto">
              <a:spcBef>
                <a:spcPts val="0"/>
              </a:spcBef>
              <a:spcAft>
                <a:spcPts val="600"/>
              </a:spcAft>
              <a:defRPr/>
            </a:pPr>
            <a:r>
              <a:rPr lang="en-US" sz="1100">
                <a:solidFill>
                  <a:schemeClr val="tx1">
                    <a:lumMod val="75000"/>
                    <a:lumOff val="25000"/>
                  </a:schemeClr>
                </a:solidFill>
                <a:latin typeface="Calibri" panose="020F0502020204030204"/>
              </a:rPr>
              <a:t>OUR WAY IN ENERGY</a:t>
            </a:r>
            <a:endParaRPr lang="en-US" sz="1100" dirty="0">
              <a:solidFill>
                <a:schemeClr val="tx1">
                  <a:lumMod val="75000"/>
                  <a:lumOff val="25000"/>
                </a:schemeClr>
              </a:solidFill>
              <a:latin typeface="Calibri" panose="020F0502020204030204"/>
            </a:endParaRPr>
          </a:p>
        </p:txBody>
      </p:sp>
      <p:sp>
        <p:nvSpPr>
          <p:cNvPr id="20" name="Footer Placeholder 4">
            <a:extLst>
              <a:ext uri="{FF2B5EF4-FFF2-40B4-BE49-F238E27FC236}">
                <a16:creationId xmlns:a16="http://schemas.microsoft.com/office/drawing/2014/main" id="{303C420F-ABE0-4C77-BC02-5D6DDEA0A8EF}"/>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237340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5252-9AAC-4BFE-8DD4-58FD1E863820}"/>
              </a:ext>
            </a:extLst>
          </p:cNvPr>
          <p:cNvSpPr>
            <a:spLocks noGrp="1"/>
          </p:cNvSpPr>
          <p:nvPr>
            <p:ph type="title"/>
          </p:nvPr>
        </p:nvSpPr>
        <p:spPr>
          <a:xfrm>
            <a:off x="1" y="3752849"/>
            <a:ext cx="3656856" cy="2452687"/>
          </a:xfrm>
        </p:spPr>
        <p:txBody>
          <a:bodyPr vert="horz" lIns="91440" tIns="45720" rIns="91440" bIns="45720" rtlCol="0" anchor="ctr">
            <a:normAutofit/>
          </a:bodyPr>
          <a:lstStyle/>
          <a:p>
            <a:pPr defTabSz="936803"/>
            <a:r>
              <a:rPr lang="en-US" sz="3278" b="1" dirty="0">
                <a:solidFill>
                  <a:srgbClr val="482F92"/>
                </a:solidFill>
                <a:latin typeface="Arial" panose="020B0604020202020204" pitchFamily="34" charset="0"/>
                <a:cs typeface="Arial" panose="020B0604020202020204" pitchFamily="34" charset="0"/>
              </a:rPr>
              <a:t>Proximity Detection System Commissioning</a:t>
            </a:r>
          </a:p>
        </p:txBody>
      </p:sp>
      <p:sp>
        <p:nvSpPr>
          <p:cNvPr id="3" name="Content Placeholder 2">
            <a:extLst>
              <a:ext uri="{FF2B5EF4-FFF2-40B4-BE49-F238E27FC236}">
                <a16:creationId xmlns:a16="http://schemas.microsoft.com/office/drawing/2014/main" id="{79019A61-8157-4179-BCDC-13DD92E2D103}"/>
              </a:ext>
            </a:extLst>
          </p:cNvPr>
          <p:cNvSpPr>
            <a:spLocks noGrp="1"/>
          </p:cNvSpPr>
          <p:nvPr>
            <p:ph idx="1"/>
          </p:nvPr>
        </p:nvSpPr>
        <p:spPr>
          <a:xfrm>
            <a:off x="2288704" y="4077072"/>
            <a:ext cx="7225179" cy="1584176"/>
          </a:xfrm>
        </p:spPr>
        <p:txBody>
          <a:bodyPr vert="horz" lIns="91440" tIns="45720" rIns="91440" bIns="45720" rtlCol="0" anchor="ctr">
            <a:noAutofit/>
          </a:bodyPr>
          <a:lstStyle/>
          <a:p>
            <a:pPr marL="457200" lvl="1" indent="0">
              <a:buNone/>
            </a:pPr>
            <a:r>
              <a:rPr lang="en-US" sz="2000" b="1" dirty="0">
                <a:latin typeface="Arial" charset="0"/>
              </a:rPr>
              <a:t>Learning opportunities</a:t>
            </a:r>
          </a:p>
          <a:p>
            <a:pPr marL="457200" lvl="1" indent="0" defTabSz="914400">
              <a:buNone/>
            </a:pPr>
            <a:r>
              <a:rPr lang="en-US" sz="2000" b="1" dirty="0">
                <a:latin typeface="Arial" charset="0"/>
              </a:rPr>
              <a:t>Simulation Tunnel</a:t>
            </a:r>
          </a:p>
          <a:p>
            <a:pPr lvl="2" defTabSz="914400"/>
            <a:r>
              <a:rPr lang="en-US" sz="1800" dirty="0">
                <a:latin typeface="Arial" charset="0"/>
              </a:rPr>
              <a:t>A mock heading was constructed to simulate an underground environment. </a:t>
            </a:r>
          </a:p>
          <a:p>
            <a:pPr lvl="2"/>
            <a:r>
              <a:rPr lang="en-US" sz="1800" dirty="0">
                <a:latin typeface="Arial" charset="0"/>
              </a:rPr>
              <a:t>Inconsistent stopping distances when flitting in, out, near the simulation tunnel. The frame was bolted to the concrete although acted like a Faradays cage.</a:t>
            </a:r>
          </a:p>
          <a:p>
            <a:pPr lvl="2"/>
            <a:r>
              <a:rPr lang="en-US" sz="1800" dirty="0">
                <a:latin typeface="Arial" charset="0"/>
              </a:rPr>
              <a:t>Due to this inconsistency, the simulation tunnel was not used. </a:t>
            </a:r>
          </a:p>
        </p:txBody>
      </p:sp>
      <p:sp>
        <p:nvSpPr>
          <p:cNvPr id="4" name="Date Placeholder 3">
            <a:extLst>
              <a:ext uri="{FF2B5EF4-FFF2-40B4-BE49-F238E27FC236}">
                <a16:creationId xmlns:a16="http://schemas.microsoft.com/office/drawing/2014/main" id="{B5FD8E91-E4E3-4562-A0E8-A66F20952199}"/>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5" name="Footer Placeholder 4">
            <a:extLst>
              <a:ext uri="{FF2B5EF4-FFF2-40B4-BE49-F238E27FC236}">
                <a16:creationId xmlns:a16="http://schemas.microsoft.com/office/drawing/2014/main" id="{10E96C2E-19F3-4983-8FFF-A83ADE1E0A3E}"/>
              </a:ext>
            </a:extLst>
          </p:cNvPr>
          <p:cNvSpPr>
            <a:spLocks noGrp="1"/>
          </p:cNvSpPr>
          <p:nvPr>
            <p:ph type="ftr" sz="quarter" idx="11"/>
          </p:nvPr>
        </p:nvSpPr>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pic>
        <p:nvPicPr>
          <p:cNvPr id="8" name="Picture 7" descr="A picture containing outdoor, ground, tree, orange&#10;&#10;Description automatically generated">
            <a:extLst>
              <a:ext uri="{FF2B5EF4-FFF2-40B4-BE49-F238E27FC236}">
                <a16:creationId xmlns:a16="http://schemas.microsoft.com/office/drawing/2014/main" id="{E2B17999-D71F-4228-B48A-6C9B5FC7AB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06" b="33852"/>
          <a:stretch/>
        </p:blipFill>
        <p:spPr>
          <a:xfrm>
            <a:off x="20" y="10"/>
            <a:ext cx="9905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3643638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138564B5-368D-463C-A343-5BFA9E6B20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50" r="9605" b="2650"/>
          <a:stretch/>
        </p:blipFill>
        <p:spPr>
          <a:xfrm rot="5400000">
            <a:off x="6273035" y="3475145"/>
            <a:ext cx="3101934" cy="2573653"/>
          </a:xfrm>
          <a:prstGeom prst="rect">
            <a:avLst/>
          </a:prstGeom>
        </p:spPr>
      </p:pic>
      <p:pic>
        <p:nvPicPr>
          <p:cNvPr id="8" name="Picture 7" descr="A picture containing text, transport, orange&#10;&#10;Description automatically generated">
            <a:extLst>
              <a:ext uri="{FF2B5EF4-FFF2-40B4-BE49-F238E27FC236}">
                <a16:creationId xmlns:a16="http://schemas.microsoft.com/office/drawing/2014/main" id="{BB65B7C7-C0ED-430D-A152-76A7402F1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97" y="3276806"/>
            <a:ext cx="3960440" cy="2970330"/>
          </a:xfrm>
          <a:prstGeom prst="rect">
            <a:avLst/>
          </a:prstGeom>
        </p:spPr>
      </p:pic>
      <p:sp>
        <p:nvSpPr>
          <p:cNvPr id="2" name="Title 1">
            <a:extLst>
              <a:ext uri="{FF2B5EF4-FFF2-40B4-BE49-F238E27FC236}">
                <a16:creationId xmlns:a16="http://schemas.microsoft.com/office/drawing/2014/main" id="{34835252-9AAC-4BFE-8DD4-58FD1E863820}"/>
              </a:ext>
            </a:extLst>
          </p:cNvPr>
          <p:cNvSpPr>
            <a:spLocks noGrp="1"/>
          </p:cNvSpPr>
          <p:nvPr>
            <p:ph type="title"/>
          </p:nvPr>
        </p:nvSpPr>
        <p:spPr>
          <a:xfrm>
            <a:off x="272480" y="365128"/>
            <a:ext cx="9217024" cy="667900"/>
          </a:xfrm>
        </p:spPr>
        <p:txBody>
          <a:bodyPr>
            <a:noAutofit/>
          </a:bodyPr>
          <a:lstStyle/>
          <a:p>
            <a:pPr defTabSz="936803"/>
            <a:r>
              <a:rPr lang="en-AU" sz="3278" b="1" dirty="0">
                <a:solidFill>
                  <a:srgbClr val="482F92"/>
                </a:solidFill>
                <a:latin typeface="Arial" panose="020B0604020202020204" pitchFamily="34" charset="0"/>
                <a:cs typeface="Arial" panose="020B0604020202020204" pitchFamily="34" charset="0"/>
              </a:rPr>
              <a:t>Proximity Detection System Commissioning</a:t>
            </a:r>
          </a:p>
        </p:txBody>
      </p:sp>
      <p:sp>
        <p:nvSpPr>
          <p:cNvPr id="3" name="Content Placeholder 2">
            <a:extLst>
              <a:ext uri="{FF2B5EF4-FFF2-40B4-BE49-F238E27FC236}">
                <a16:creationId xmlns:a16="http://schemas.microsoft.com/office/drawing/2014/main" id="{79019A61-8157-4179-BCDC-13DD92E2D103}"/>
              </a:ext>
            </a:extLst>
          </p:cNvPr>
          <p:cNvSpPr>
            <a:spLocks noGrp="1"/>
          </p:cNvSpPr>
          <p:nvPr>
            <p:ph idx="1"/>
          </p:nvPr>
        </p:nvSpPr>
        <p:spPr>
          <a:xfrm>
            <a:off x="423013" y="1142242"/>
            <a:ext cx="8506402" cy="4201381"/>
          </a:xfrm>
        </p:spPr>
        <p:txBody>
          <a:bodyPr>
            <a:normAutofit/>
          </a:bodyPr>
          <a:lstStyle/>
          <a:p>
            <a:pPr marL="0" indent="0">
              <a:buNone/>
            </a:pPr>
            <a:r>
              <a:rPr lang="en-US" sz="2400" b="1" dirty="0">
                <a:latin typeface="Arial" charset="0"/>
              </a:rPr>
              <a:t>Learning opportunities</a:t>
            </a:r>
          </a:p>
          <a:p>
            <a:pPr lvl="1"/>
            <a:r>
              <a:rPr lang="en-US" sz="1800" b="1" dirty="0">
                <a:latin typeface="Arial" charset="0"/>
              </a:rPr>
              <a:t>Power output; too high</a:t>
            </a:r>
          </a:p>
          <a:p>
            <a:pPr lvl="2"/>
            <a:r>
              <a:rPr lang="en-US" sz="1800" dirty="0">
                <a:latin typeface="Arial" charset="0"/>
              </a:rPr>
              <a:t>When the original front generators (compact style) were installed the output power was set at 100% which created inconsistent tripping distances. </a:t>
            </a:r>
          </a:p>
          <a:p>
            <a:pPr lvl="2"/>
            <a:r>
              <a:rPr lang="en-AU" sz="1800" dirty="0">
                <a:latin typeface="Arial" charset="0"/>
              </a:rPr>
              <a:t>These generators were replaced with a different style</a:t>
            </a:r>
            <a:r>
              <a:rPr lang="en-US" sz="1800" dirty="0">
                <a:latin typeface="Arial" charset="0"/>
              </a:rPr>
              <a:t>, allowing the trip zone to be more consistent.</a:t>
            </a:r>
          </a:p>
        </p:txBody>
      </p:sp>
      <p:sp>
        <p:nvSpPr>
          <p:cNvPr id="9" name="Date Placeholder 3">
            <a:extLst>
              <a:ext uri="{FF2B5EF4-FFF2-40B4-BE49-F238E27FC236}">
                <a16:creationId xmlns:a16="http://schemas.microsoft.com/office/drawing/2014/main" id="{2821EE30-C9E5-42AD-8D2D-3D86251F3703}"/>
              </a:ext>
            </a:extLst>
          </p:cNvPr>
          <p:cNvSpPr>
            <a:spLocks noGrp="1"/>
          </p:cNvSpPr>
          <p:nvPr>
            <p:ph type="dt" sz="half" idx="10"/>
          </p:nvPr>
        </p:nvSpPr>
        <p:spPr>
          <a:xfrm>
            <a:off x="390823" y="6356350"/>
            <a:ext cx="2228850" cy="365125"/>
          </a:xfrm>
        </p:spPr>
        <p:txBody>
          <a:bodyPr vert="horz" lIns="91440" tIns="45720" rIns="91440" bIns="45720" rtlCol="0" anchor="ctr">
            <a:normAutofit/>
          </a:bodyPr>
          <a:lstStyle/>
          <a:p>
            <a:pPr fontAlgn="auto">
              <a:spcBef>
                <a:spcPts val="0"/>
              </a:spcBef>
              <a:spcAft>
                <a:spcPts val="600"/>
              </a:spcAft>
              <a:defRPr/>
            </a:pPr>
            <a:r>
              <a:rPr lang="en-US" sz="1100" b="0" dirty="0">
                <a:solidFill>
                  <a:schemeClr val="tx1">
                    <a:lumMod val="75000"/>
                    <a:lumOff val="25000"/>
                  </a:schemeClr>
                </a:solidFill>
                <a:latin typeface="Calibri" panose="020F0502020204030204"/>
                <a:cs typeface="+mn-cs"/>
              </a:rPr>
              <a:t>OUR WAY IN ENERGY</a:t>
            </a:r>
          </a:p>
        </p:txBody>
      </p:sp>
      <p:sp>
        <p:nvSpPr>
          <p:cNvPr id="11" name="Footer Placeholder 4">
            <a:extLst>
              <a:ext uri="{FF2B5EF4-FFF2-40B4-BE49-F238E27FC236}">
                <a16:creationId xmlns:a16="http://schemas.microsoft.com/office/drawing/2014/main" id="{7CBA7679-C971-4B48-A187-1913C01F27E9}"/>
              </a:ext>
            </a:extLst>
          </p:cNvPr>
          <p:cNvSpPr>
            <a:spLocks noGrp="1"/>
          </p:cNvSpPr>
          <p:nvPr>
            <p:ph type="ftr" sz="quarter" idx="11"/>
          </p:nvPr>
        </p:nvSpPr>
        <p:spPr>
          <a:xfrm>
            <a:off x="3281363" y="6356352"/>
            <a:ext cx="3343275" cy="365125"/>
          </a:xfrm>
        </p:spPr>
        <p:txBody>
          <a:bodyPr vert="horz" lIns="91440" tIns="45720" rIns="91440" bIns="45720" rtlCol="0" anchor="ctr">
            <a:normAutofit/>
          </a:bodyPr>
          <a:lstStyle/>
          <a:p>
            <a:pPr fontAlgn="auto">
              <a:spcBef>
                <a:spcPts val="0"/>
              </a:spcBef>
              <a:spcAft>
                <a:spcPts val="600"/>
              </a:spcAft>
              <a:defRPr/>
            </a:pPr>
            <a:r>
              <a:rPr lang="en-US" sz="1100" kern="1200" dirty="0">
                <a:solidFill>
                  <a:schemeClr val="tx1">
                    <a:lumMod val="75000"/>
                    <a:lumOff val="25000"/>
                  </a:schemeClr>
                </a:solidFill>
                <a:latin typeface="Calibri" panose="020F0502020204030204"/>
                <a:ea typeface="+mn-ea"/>
                <a:cs typeface="+mn-cs"/>
              </a:rPr>
              <a:t>PDS Project Summary Meeting Seminar</a:t>
            </a:r>
          </a:p>
        </p:txBody>
      </p:sp>
    </p:spTree>
    <p:extLst>
      <p:ext uri="{BB962C8B-B14F-4D97-AF65-F5344CB8AC3E}">
        <p14:creationId xmlns:p14="http://schemas.microsoft.com/office/powerpoint/2010/main" val="1442571111"/>
      </p:ext>
    </p:extLst>
  </p:cSld>
  <p:clrMapOvr>
    <a:masterClrMapping/>
  </p:clrMapOvr>
</p:sld>
</file>

<file path=ppt/theme/theme1.xml><?xml version="1.0" encoding="utf-8"?>
<a:theme xmlns:a="http://schemas.openxmlformats.org/drawingml/2006/main" name="Office Theme">
  <a:themeElements>
    <a:clrScheme name="Rebrand">
      <a:dk1>
        <a:sysClr val="windowText" lastClr="000000"/>
      </a:dk1>
      <a:lt1>
        <a:sysClr val="window" lastClr="FFFFFF"/>
      </a:lt1>
      <a:dk2>
        <a:srgbClr val="44546A"/>
      </a:dk2>
      <a:lt2>
        <a:srgbClr val="E7E6E6"/>
      </a:lt2>
      <a:accent1>
        <a:srgbClr val="482F92"/>
      </a:accent1>
      <a:accent2>
        <a:srgbClr val="00AEE6"/>
      </a:accent2>
      <a:accent3>
        <a:srgbClr val="900562"/>
      </a:accent3>
      <a:accent4>
        <a:srgbClr val="DA1C5C"/>
      </a:accent4>
      <a:accent5>
        <a:srgbClr val="00B49C"/>
      </a:accent5>
      <a:accent6>
        <a:srgbClr val="AEB3B8"/>
      </a:accent6>
      <a:hlink>
        <a:srgbClr val="232127"/>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26594</TotalTime>
  <Words>1827</Words>
  <Application>Microsoft Office PowerPoint</Application>
  <PresentationFormat>A4 Paper (210x297 mm)</PresentationFormat>
  <Paragraphs>251</Paragraphs>
  <Slides>28</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Calibri Light</vt:lpstr>
      <vt:lpstr>Gotham Book</vt:lpstr>
      <vt:lpstr>Office Theme</vt:lpstr>
      <vt:lpstr>1_Office Theme</vt:lpstr>
      <vt:lpstr>CM311 Proximity Detection System Trial</vt:lpstr>
      <vt:lpstr>The Journey so far….</vt:lpstr>
      <vt:lpstr>The Journey so far….</vt:lpstr>
      <vt:lpstr>System Requirements</vt:lpstr>
      <vt:lpstr>System Functionality</vt:lpstr>
      <vt:lpstr>System Functionality</vt:lpstr>
      <vt:lpstr>Zone requirements</vt:lpstr>
      <vt:lpstr>Proximity Detection System Commissioning</vt:lpstr>
      <vt:lpstr>Proximity Detection System Commissioning</vt:lpstr>
      <vt:lpstr>Proximity Detection System Commissioning </vt:lpstr>
      <vt:lpstr>Proximity Detection System Commissioning</vt:lpstr>
      <vt:lpstr>Proximity Detection System Commissioning</vt:lpstr>
      <vt:lpstr>Proximity Detection System Commissioning Results</vt:lpstr>
      <vt:lpstr>Proximity Detection System Commissioning</vt:lpstr>
      <vt:lpstr>Next step</vt:lpstr>
      <vt:lpstr>PowerPoint Presentation</vt:lpstr>
      <vt:lpstr>Update….</vt:lpstr>
      <vt:lpstr>Other Information from the Collision Avoidance Forum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Centennial Coal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Jones</dc:creator>
  <cp:lastModifiedBy>John Turner</cp:lastModifiedBy>
  <cp:revision>2158</cp:revision>
  <cp:lastPrinted>2023-03-14T23:54:02Z</cp:lastPrinted>
  <dcterms:created xsi:type="dcterms:W3CDTF">2011-07-13T00:31:20Z</dcterms:created>
  <dcterms:modified xsi:type="dcterms:W3CDTF">2023-03-15T04:39:51Z</dcterms:modified>
</cp:coreProperties>
</file>